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3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35" r:id="rId43"/>
    <p:sldId id="336" r:id="rId44"/>
    <p:sldId id="337" r:id="rId45"/>
    <p:sldId id="338" r:id="rId46"/>
    <p:sldId id="339" r:id="rId47"/>
    <p:sldId id="340" r:id="rId48"/>
    <p:sldId id="321" r:id="rId49"/>
    <p:sldId id="322" r:id="rId50"/>
    <p:sldId id="323" r:id="rId51"/>
    <p:sldId id="324" r:id="rId52"/>
    <p:sldId id="288" r:id="rId53"/>
    <p:sldId id="289" r:id="rId54"/>
    <p:sldId id="320" r:id="rId55"/>
    <p:sldId id="274" r:id="rId56"/>
    <p:sldId id="275"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A7C6DD-6CF4-41A4-8462-5AF6EE6B4E4D}">
          <p14:sldIdLst>
            <p14:sldId id="327"/>
            <p14:sldId id="330"/>
            <p14:sldId id="331"/>
            <p14:sldId id="332"/>
            <p14:sldId id="298"/>
            <p14:sldId id="262"/>
            <p14:sldId id="263"/>
            <p14:sldId id="299"/>
            <p14:sldId id="302"/>
            <p14:sldId id="264"/>
            <p14:sldId id="266"/>
            <p14:sldId id="265"/>
            <p14:sldId id="276"/>
            <p14:sldId id="303"/>
            <p14:sldId id="293"/>
            <p14:sldId id="277"/>
            <p14:sldId id="284"/>
            <p14:sldId id="269"/>
            <p14:sldId id="304"/>
            <p14:sldId id="334"/>
            <p14:sldId id="305"/>
            <p14:sldId id="307"/>
            <p14:sldId id="306"/>
            <p14:sldId id="308"/>
            <p14:sldId id="270"/>
            <p14:sldId id="309"/>
            <p14:sldId id="310"/>
            <p14:sldId id="311"/>
            <p14:sldId id="312"/>
            <p14:sldId id="314"/>
            <p14:sldId id="313"/>
            <p14:sldId id="315"/>
            <p14:sldId id="316"/>
            <p14:sldId id="317"/>
            <p14:sldId id="294"/>
            <p14:sldId id="296"/>
            <p14:sldId id="318"/>
            <p14:sldId id="319"/>
            <p14:sldId id="335"/>
            <p14:sldId id="336"/>
            <p14:sldId id="337"/>
            <p14:sldId id="338"/>
            <p14:sldId id="339"/>
            <p14:sldId id="340"/>
            <p14:sldId id="321"/>
            <p14:sldId id="322"/>
            <p14:sldId id="323"/>
            <p14:sldId id="324"/>
            <p14:sldId id="288"/>
            <p14:sldId id="289"/>
            <p14:sldId id="320"/>
            <p14:sldId id="274"/>
            <p14:sldId id="275"/>
            <p14:sldId id="32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1BDEBF-AFFE-4C32-BF2C-8CBA2A9E9D8F}" v="729" dt="2024-12-25T02:50:08.965"/>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3" autoAdjust="0"/>
    <p:restoredTop sz="85223" autoAdjust="0"/>
  </p:normalViewPr>
  <p:slideViewPr>
    <p:cSldViewPr snapToGrid="0" snapToObjects="1">
      <p:cViewPr>
        <p:scale>
          <a:sx n="100" d="100"/>
          <a:sy n="100" d="100"/>
        </p:scale>
        <p:origin x="1032" y="-90"/>
      </p:cViewPr>
      <p:guideLst>
        <p:guide orient="horz" pos="2160"/>
        <p:guide pos="3840"/>
      </p:guideLst>
    </p:cSldViewPr>
  </p:slideViewPr>
  <p:outlineViewPr>
    <p:cViewPr>
      <p:scale>
        <a:sx n="33" d="100"/>
        <a:sy n="33" d="100"/>
      </p:scale>
      <p:origin x="0" y="-627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dam Brown" userId="e3afe0252b8c7403" providerId="LiveId" clId="{A21BDEBF-AFFE-4C32-BF2C-8CBA2A9E9D8F}"/>
    <pc:docChg chg="undo redo custSel addSld delSld modSld addSection delSection">
      <pc:chgData name="Addam Brown" userId="e3afe0252b8c7403" providerId="LiveId" clId="{A21BDEBF-AFFE-4C32-BF2C-8CBA2A9E9D8F}" dt="2024-12-25T02:51:08.961" v="4730" actId="20577"/>
      <pc:docMkLst>
        <pc:docMk/>
      </pc:docMkLst>
      <pc:sldChg chg="addSp delSp modSp mod">
        <pc:chgData name="Addam Brown" userId="e3afe0252b8c7403" providerId="LiveId" clId="{A21BDEBF-AFFE-4C32-BF2C-8CBA2A9E9D8F}" dt="2024-12-24T17:16:20.996" v="196" actId="20577"/>
        <pc:sldMkLst>
          <pc:docMk/>
          <pc:sldMk cId="1553432724" sldId="262"/>
        </pc:sldMkLst>
        <pc:spChg chg="add">
          <ac:chgData name="Addam Brown" userId="e3afe0252b8c7403" providerId="LiveId" clId="{A21BDEBF-AFFE-4C32-BF2C-8CBA2A9E9D8F}" dt="2024-12-24T16:32:17.497" v="47"/>
          <ac:spMkLst>
            <pc:docMk/>
            <pc:sldMk cId="1553432724" sldId="262"/>
            <ac:spMk id="2" creationId="{7A69CF2E-4347-0716-7A6F-97B3D6E176A0}"/>
          </ac:spMkLst>
        </pc:spChg>
        <pc:spChg chg="add">
          <ac:chgData name="Addam Brown" userId="e3afe0252b8c7403" providerId="LiveId" clId="{A21BDEBF-AFFE-4C32-BF2C-8CBA2A9E9D8F}" dt="2024-12-24T16:32:22.407" v="48"/>
          <ac:spMkLst>
            <pc:docMk/>
            <pc:sldMk cId="1553432724" sldId="262"/>
            <ac:spMk id="3" creationId="{6659B13B-3EFE-5A14-E684-96DCF8AA0829}"/>
          </ac:spMkLst>
        </pc:spChg>
        <pc:spChg chg="add mod">
          <ac:chgData name="Addam Brown" userId="e3afe0252b8c7403" providerId="LiveId" clId="{A21BDEBF-AFFE-4C32-BF2C-8CBA2A9E9D8F}" dt="2024-12-24T16:32:24.289" v="50"/>
          <ac:spMkLst>
            <pc:docMk/>
            <pc:sldMk cId="1553432724" sldId="262"/>
            <ac:spMk id="5" creationId="{631D107B-F47D-7FD2-6076-CDC6558CF2AE}"/>
          </ac:spMkLst>
        </pc:spChg>
        <pc:spChg chg="del mod">
          <ac:chgData name="Addam Brown" userId="e3afe0252b8c7403" providerId="LiveId" clId="{A21BDEBF-AFFE-4C32-BF2C-8CBA2A9E9D8F}" dt="2024-12-24T17:13:51.870" v="164" actId="478"/>
          <ac:spMkLst>
            <pc:docMk/>
            <pc:sldMk cId="1553432724" sldId="262"/>
            <ac:spMk id="7" creationId="{0BFEC426-B615-E549-83E5-140FD588BC64}"/>
          </ac:spMkLst>
        </pc:spChg>
        <pc:spChg chg="add mod">
          <ac:chgData name="Addam Brown" userId="e3afe0252b8c7403" providerId="LiveId" clId="{A21BDEBF-AFFE-4C32-BF2C-8CBA2A9E9D8F}" dt="2024-12-24T17:16:20.996" v="196" actId="20577"/>
          <ac:spMkLst>
            <pc:docMk/>
            <pc:sldMk cId="1553432724" sldId="262"/>
            <ac:spMk id="8" creationId="{77586BE0-4D4F-894B-6BEE-CF6F1E4C65A7}"/>
          </ac:spMkLst>
        </pc:spChg>
        <pc:spChg chg="add mod">
          <ac:chgData name="Addam Brown" userId="e3afe0252b8c7403" providerId="LiveId" clId="{A21BDEBF-AFFE-4C32-BF2C-8CBA2A9E9D8F}" dt="2024-12-24T17:14:35.989" v="177" actId="403"/>
          <ac:spMkLst>
            <pc:docMk/>
            <pc:sldMk cId="1553432724" sldId="262"/>
            <ac:spMk id="10" creationId="{E7712D83-AE11-DC42-6200-51399A316777}"/>
          </ac:spMkLst>
        </pc:spChg>
      </pc:sldChg>
      <pc:sldChg chg="modSp">
        <pc:chgData name="Addam Brown" userId="e3afe0252b8c7403" providerId="LiveId" clId="{A21BDEBF-AFFE-4C32-BF2C-8CBA2A9E9D8F}" dt="2024-12-24T17:17:45.464" v="217" actId="20577"/>
        <pc:sldMkLst>
          <pc:docMk/>
          <pc:sldMk cId="3288665831" sldId="263"/>
        </pc:sldMkLst>
        <pc:spChg chg="mod">
          <ac:chgData name="Addam Brown" userId="e3afe0252b8c7403" providerId="LiveId" clId="{A21BDEBF-AFFE-4C32-BF2C-8CBA2A9E9D8F}" dt="2024-12-24T17:17:45.464" v="217" actId="20577"/>
          <ac:spMkLst>
            <pc:docMk/>
            <pc:sldMk cId="3288665831" sldId="263"/>
            <ac:spMk id="5" creationId="{1B07C49E-AFFC-EC46-8930-E4D428F5F943}"/>
          </ac:spMkLst>
        </pc:spChg>
      </pc:sldChg>
      <pc:sldChg chg="modSp">
        <pc:chgData name="Addam Brown" userId="e3afe0252b8c7403" providerId="LiveId" clId="{A21BDEBF-AFFE-4C32-BF2C-8CBA2A9E9D8F}" dt="2024-12-24T18:33:32.172" v="319" actId="12"/>
        <pc:sldMkLst>
          <pc:docMk/>
          <pc:sldMk cId="2987552906" sldId="264"/>
        </pc:sldMkLst>
        <pc:spChg chg="mod">
          <ac:chgData name="Addam Brown" userId="e3afe0252b8c7403" providerId="LiveId" clId="{A21BDEBF-AFFE-4C32-BF2C-8CBA2A9E9D8F}" dt="2024-12-24T18:33:32.172" v="319" actId="12"/>
          <ac:spMkLst>
            <pc:docMk/>
            <pc:sldMk cId="2987552906" sldId="264"/>
            <ac:spMk id="5" creationId="{1B07C49E-AFFC-EC46-8930-E4D428F5F943}"/>
          </ac:spMkLst>
        </pc:spChg>
      </pc:sldChg>
      <pc:sldChg chg="modSp">
        <pc:chgData name="Addam Brown" userId="e3afe0252b8c7403" providerId="LiveId" clId="{A21BDEBF-AFFE-4C32-BF2C-8CBA2A9E9D8F}" dt="2024-12-24T18:36:17.221" v="349" actId="12"/>
        <pc:sldMkLst>
          <pc:docMk/>
          <pc:sldMk cId="1578726356" sldId="265"/>
        </pc:sldMkLst>
        <pc:spChg chg="mod">
          <ac:chgData name="Addam Brown" userId="e3afe0252b8c7403" providerId="LiveId" clId="{A21BDEBF-AFFE-4C32-BF2C-8CBA2A9E9D8F}" dt="2024-12-24T18:36:17.221" v="349" actId="12"/>
          <ac:spMkLst>
            <pc:docMk/>
            <pc:sldMk cId="1578726356" sldId="265"/>
            <ac:spMk id="5" creationId="{1B07C49E-AFFC-EC46-8930-E4D428F5F943}"/>
          </ac:spMkLst>
        </pc:spChg>
      </pc:sldChg>
      <pc:sldChg chg="modSp">
        <pc:chgData name="Addam Brown" userId="e3afe0252b8c7403" providerId="LiveId" clId="{A21BDEBF-AFFE-4C32-BF2C-8CBA2A9E9D8F}" dt="2024-12-24T18:35:10.252" v="340" actId="20577"/>
        <pc:sldMkLst>
          <pc:docMk/>
          <pc:sldMk cId="779971636" sldId="266"/>
        </pc:sldMkLst>
        <pc:spChg chg="mod">
          <ac:chgData name="Addam Brown" userId="e3afe0252b8c7403" providerId="LiveId" clId="{A21BDEBF-AFFE-4C32-BF2C-8CBA2A9E9D8F}" dt="2024-12-24T18:35:10.252" v="340" actId="20577"/>
          <ac:spMkLst>
            <pc:docMk/>
            <pc:sldMk cId="779971636" sldId="266"/>
            <ac:spMk id="5" creationId="{1B07C49E-AFFC-EC46-8930-E4D428F5F943}"/>
          </ac:spMkLst>
        </pc:spChg>
      </pc:sldChg>
      <pc:sldChg chg="addSp delSp modSp mod">
        <pc:chgData name="Addam Brown" userId="e3afe0252b8c7403" providerId="LiveId" clId="{A21BDEBF-AFFE-4C32-BF2C-8CBA2A9E9D8F}" dt="2024-12-24T19:49:15.914" v="1002" actId="20577"/>
        <pc:sldMkLst>
          <pc:docMk/>
          <pc:sldMk cId="3865605948" sldId="269"/>
        </pc:sldMkLst>
        <pc:spChg chg="del mod">
          <ac:chgData name="Addam Brown" userId="e3afe0252b8c7403" providerId="LiveId" clId="{A21BDEBF-AFFE-4C32-BF2C-8CBA2A9E9D8F}" dt="2024-12-24T19:13:45.456" v="594" actId="478"/>
          <ac:spMkLst>
            <pc:docMk/>
            <pc:sldMk cId="3865605948" sldId="269"/>
            <ac:spMk id="3" creationId="{373827F3-F386-AA4E-80ED-D86DEF8C158D}"/>
          </ac:spMkLst>
        </pc:spChg>
        <pc:spChg chg="mod">
          <ac:chgData name="Addam Brown" userId="e3afe0252b8c7403" providerId="LiveId" clId="{A21BDEBF-AFFE-4C32-BF2C-8CBA2A9E9D8F}" dt="2024-12-24T19:49:15.914" v="1002" actId="20577"/>
          <ac:spMkLst>
            <pc:docMk/>
            <pc:sldMk cId="3865605948" sldId="269"/>
            <ac:spMk id="4" creationId="{54F4FCC5-6E7E-4FF0-BE45-680EEC392C9F}"/>
          </ac:spMkLst>
        </pc:spChg>
        <pc:spChg chg="add del mod">
          <ac:chgData name="Addam Brown" userId="e3afe0252b8c7403" providerId="LiveId" clId="{A21BDEBF-AFFE-4C32-BF2C-8CBA2A9E9D8F}" dt="2024-12-24T19:25:36.478" v="703" actId="1076"/>
          <ac:spMkLst>
            <pc:docMk/>
            <pc:sldMk cId="3865605948" sldId="269"/>
            <ac:spMk id="6" creationId="{2C5F83DE-C426-4AB4-72FA-65F06DA96F43}"/>
          </ac:spMkLst>
        </pc:spChg>
        <pc:spChg chg="add mod">
          <ac:chgData name="Addam Brown" userId="e3afe0252b8c7403" providerId="LiveId" clId="{A21BDEBF-AFFE-4C32-BF2C-8CBA2A9E9D8F}" dt="2024-12-24T19:25:45.876" v="713" actId="1035"/>
          <ac:spMkLst>
            <pc:docMk/>
            <pc:sldMk cId="3865605948" sldId="269"/>
            <ac:spMk id="8" creationId="{24543D09-75A2-7E83-1E56-187A90E16759}"/>
          </ac:spMkLst>
        </pc:spChg>
        <pc:spChg chg="add">
          <ac:chgData name="Addam Brown" userId="e3afe0252b8c7403" providerId="LiveId" clId="{A21BDEBF-AFFE-4C32-BF2C-8CBA2A9E9D8F}" dt="2024-12-24T19:20:13.118" v="655"/>
          <ac:spMkLst>
            <pc:docMk/>
            <pc:sldMk cId="3865605948" sldId="269"/>
            <ac:spMk id="9" creationId="{DE3F679B-172A-0F49-D331-B6F533C67E80}"/>
          </ac:spMkLst>
        </pc:spChg>
        <pc:spChg chg="add">
          <ac:chgData name="Addam Brown" userId="e3afe0252b8c7403" providerId="LiveId" clId="{A21BDEBF-AFFE-4C32-BF2C-8CBA2A9E9D8F}" dt="2024-12-24T19:20:18.527" v="657"/>
          <ac:spMkLst>
            <pc:docMk/>
            <pc:sldMk cId="3865605948" sldId="269"/>
            <ac:spMk id="10" creationId="{5517D185-C18F-D242-28D4-E143E2A9A3A5}"/>
          </ac:spMkLst>
        </pc:spChg>
        <pc:spChg chg="add">
          <ac:chgData name="Addam Brown" userId="e3afe0252b8c7403" providerId="LiveId" clId="{A21BDEBF-AFFE-4C32-BF2C-8CBA2A9E9D8F}" dt="2024-12-24T19:20:23.884" v="659"/>
          <ac:spMkLst>
            <pc:docMk/>
            <pc:sldMk cId="3865605948" sldId="269"/>
            <ac:spMk id="11" creationId="{6BA5019B-BF4E-7685-7A9A-34E3125059F6}"/>
          </ac:spMkLst>
        </pc:spChg>
        <pc:spChg chg="add">
          <ac:chgData name="Addam Brown" userId="e3afe0252b8c7403" providerId="LiveId" clId="{A21BDEBF-AFFE-4C32-BF2C-8CBA2A9E9D8F}" dt="2024-12-24T19:20:34.117" v="660"/>
          <ac:spMkLst>
            <pc:docMk/>
            <pc:sldMk cId="3865605948" sldId="269"/>
            <ac:spMk id="12" creationId="{0E242FC5-C5CC-39E5-9F30-0905A72FECEF}"/>
          </ac:spMkLst>
        </pc:spChg>
        <pc:picChg chg="add mod">
          <ac:chgData name="Addam Brown" userId="e3afe0252b8c7403" providerId="LiveId" clId="{A21BDEBF-AFFE-4C32-BF2C-8CBA2A9E9D8F}" dt="2024-12-24T19:26:03.307" v="722" actId="1035"/>
          <ac:picMkLst>
            <pc:docMk/>
            <pc:sldMk cId="3865605948" sldId="269"/>
            <ac:picMk id="2050" creationId="{4DB11FF7-8B6F-D60E-DD73-A0059FE1C807}"/>
          </ac:picMkLst>
        </pc:picChg>
      </pc:sldChg>
      <pc:sldChg chg="addSp delSp modSp mod">
        <pc:chgData name="Addam Brown" userId="e3afe0252b8c7403" providerId="LiveId" clId="{A21BDEBF-AFFE-4C32-BF2C-8CBA2A9E9D8F}" dt="2024-12-24T21:07:01.108" v="1616" actId="404"/>
        <pc:sldMkLst>
          <pc:docMk/>
          <pc:sldMk cId="2727850971" sldId="270"/>
        </pc:sldMkLst>
        <pc:spChg chg="add">
          <ac:chgData name="Addam Brown" userId="e3afe0252b8c7403" providerId="LiveId" clId="{A21BDEBF-AFFE-4C32-BF2C-8CBA2A9E9D8F}" dt="2024-12-24T20:48:28.493" v="1467"/>
          <ac:spMkLst>
            <pc:docMk/>
            <pc:sldMk cId="2727850971" sldId="270"/>
            <ac:spMk id="2" creationId="{AE7E4C12-EEE8-627D-B605-EAF89EA4B5F4}"/>
          </ac:spMkLst>
        </pc:spChg>
        <pc:spChg chg="mod">
          <ac:chgData name="Addam Brown" userId="e3afe0252b8c7403" providerId="LiveId" clId="{A21BDEBF-AFFE-4C32-BF2C-8CBA2A9E9D8F}" dt="2024-12-24T21:07:01.108" v="1616" actId="404"/>
          <ac:spMkLst>
            <pc:docMk/>
            <pc:sldMk cId="2727850971" sldId="270"/>
            <ac:spMk id="5" creationId="{1B07C49E-AFFC-EC46-8930-E4D428F5F943}"/>
          </ac:spMkLst>
        </pc:spChg>
        <pc:spChg chg="add del mod">
          <ac:chgData name="Addam Brown" userId="e3afe0252b8c7403" providerId="LiveId" clId="{A21BDEBF-AFFE-4C32-BF2C-8CBA2A9E9D8F}" dt="2024-12-24T20:49:04.361" v="1472" actId="478"/>
          <ac:spMkLst>
            <pc:docMk/>
            <pc:sldMk cId="2727850971" sldId="270"/>
            <ac:spMk id="6" creationId="{32DDA336-65E3-539C-22D1-D59A72075D54}"/>
          </ac:spMkLst>
        </pc:spChg>
        <pc:spChg chg="add">
          <ac:chgData name="Addam Brown" userId="e3afe0252b8c7403" providerId="LiveId" clId="{A21BDEBF-AFFE-4C32-BF2C-8CBA2A9E9D8F}" dt="2024-12-24T20:48:58.812" v="1471"/>
          <ac:spMkLst>
            <pc:docMk/>
            <pc:sldMk cId="2727850971" sldId="270"/>
            <ac:spMk id="7" creationId="{34FB4743-8BFD-7069-3731-0E8E1014FEAB}"/>
          </ac:spMkLst>
        </pc:spChg>
        <pc:spChg chg="add">
          <ac:chgData name="Addam Brown" userId="e3afe0252b8c7403" providerId="LiveId" clId="{A21BDEBF-AFFE-4C32-BF2C-8CBA2A9E9D8F}" dt="2024-12-24T20:49:07.917" v="1473"/>
          <ac:spMkLst>
            <pc:docMk/>
            <pc:sldMk cId="2727850971" sldId="270"/>
            <ac:spMk id="8" creationId="{4DA72DAD-709B-F57C-6657-D19B7FE64C82}"/>
          </ac:spMkLst>
        </pc:spChg>
        <pc:spChg chg="add">
          <ac:chgData name="Addam Brown" userId="e3afe0252b8c7403" providerId="LiveId" clId="{A21BDEBF-AFFE-4C32-BF2C-8CBA2A9E9D8F}" dt="2024-12-24T20:49:10.702" v="1474"/>
          <ac:spMkLst>
            <pc:docMk/>
            <pc:sldMk cId="2727850971" sldId="270"/>
            <ac:spMk id="9" creationId="{A06529C4-8B5C-33A7-8699-E7AE5FA4B006}"/>
          </ac:spMkLst>
        </pc:spChg>
        <pc:spChg chg="add del mod">
          <ac:chgData name="Addam Brown" userId="e3afe0252b8c7403" providerId="LiveId" clId="{A21BDEBF-AFFE-4C32-BF2C-8CBA2A9E9D8F}" dt="2024-12-24T20:51:21.228" v="1526" actId="1036"/>
          <ac:spMkLst>
            <pc:docMk/>
            <pc:sldMk cId="2727850971" sldId="270"/>
            <ac:spMk id="11" creationId="{823192CF-E682-E730-C6AE-D25D1F9F86C2}"/>
          </ac:spMkLst>
        </pc:spChg>
      </pc:sldChg>
      <pc:sldChg chg="addSp delSp modSp mod">
        <pc:chgData name="Addam Brown" userId="e3afe0252b8c7403" providerId="LiveId" clId="{A21BDEBF-AFFE-4C32-BF2C-8CBA2A9E9D8F}" dt="2024-12-25T02:44:06.198" v="4621" actId="14100"/>
        <pc:sldMkLst>
          <pc:docMk/>
          <pc:sldMk cId="1630123617" sldId="274"/>
        </pc:sldMkLst>
        <pc:spChg chg="add">
          <ac:chgData name="Addam Brown" userId="e3afe0252b8c7403" providerId="LiveId" clId="{A21BDEBF-AFFE-4C32-BF2C-8CBA2A9E9D8F}" dt="2024-12-25T02:41:52.217" v="4590"/>
          <ac:spMkLst>
            <pc:docMk/>
            <pc:sldMk cId="1630123617" sldId="274"/>
            <ac:spMk id="2" creationId="{250CF993-387C-BFCA-688C-E3F82E4FF1C3}"/>
          </ac:spMkLst>
        </pc:spChg>
        <pc:spChg chg="add mod">
          <ac:chgData name="Addam Brown" userId="e3afe0252b8c7403" providerId="LiveId" clId="{A21BDEBF-AFFE-4C32-BF2C-8CBA2A9E9D8F}" dt="2024-12-25T02:44:06.198" v="4621" actId="14100"/>
          <ac:spMkLst>
            <pc:docMk/>
            <pc:sldMk cId="1630123617" sldId="274"/>
            <ac:spMk id="3" creationId="{35470505-E0ED-BB76-9466-D7D3A38DBF46}"/>
          </ac:spMkLst>
        </pc:spChg>
        <pc:spChg chg="del">
          <ac:chgData name="Addam Brown" userId="e3afe0252b8c7403" providerId="LiveId" clId="{A21BDEBF-AFFE-4C32-BF2C-8CBA2A9E9D8F}" dt="2024-12-25T02:41:58.333" v="4591" actId="478"/>
          <ac:spMkLst>
            <pc:docMk/>
            <pc:sldMk cId="1630123617" sldId="274"/>
            <ac:spMk id="5" creationId="{28684E62-A9F8-4E7A-AB01-78893062A1B4}"/>
          </ac:spMkLst>
        </pc:spChg>
      </pc:sldChg>
      <pc:sldChg chg="modSp mod">
        <pc:chgData name="Addam Brown" userId="e3afe0252b8c7403" providerId="LiveId" clId="{A21BDEBF-AFFE-4C32-BF2C-8CBA2A9E9D8F}" dt="2024-12-25T02:51:08.961" v="4730" actId="20577"/>
        <pc:sldMkLst>
          <pc:docMk/>
          <pc:sldMk cId="3410008520" sldId="275"/>
        </pc:sldMkLst>
        <pc:spChg chg="mod">
          <ac:chgData name="Addam Brown" userId="e3afe0252b8c7403" providerId="LiveId" clId="{A21BDEBF-AFFE-4C32-BF2C-8CBA2A9E9D8F}" dt="2024-12-25T02:51:08.961" v="4730" actId="20577"/>
          <ac:spMkLst>
            <pc:docMk/>
            <pc:sldMk cId="3410008520" sldId="275"/>
            <ac:spMk id="5" creationId="{28684E62-A9F8-4E7A-AB01-78893062A1B4}"/>
          </ac:spMkLst>
        </pc:spChg>
      </pc:sldChg>
      <pc:sldChg chg="modSp">
        <pc:chgData name="Addam Brown" userId="e3afe0252b8c7403" providerId="LiveId" clId="{A21BDEBF-AFFE-4C32-BF2C-8CBA2A9E9D8F}" dt="2024-12-24T18:37:42.531" v="392" actId="27636"/>
        <pc:sldMkLst>
          <pc:docMk/>
          <pc:sldMk cId="148114319" sldId="276"/>
        </pc:sldMkLst>
        <pc:spChg chg="mod">
          <ac:chgData name="Addam Brown" userId="e3afe0252b8c7403" providerId="LiveId" clId="{A21BDEBF-AFFE-4C32-BF2C-8CBA2A9E9D8F}" dt="2024-12-24T18:37:42.531" v="392" actId="27636"/>
          <ac:spMkLst>
            <pc:docMk/>
            <pc:sldMk cId="148114319" sldId="276"/>
            <ac:spMk id="5" creationId="{1B07C49E-AFFC-EC46-8930-E4D428F5F943}"/>
          </ac:spMkLst>
        </pc:spChg>
      </pc:sldChg>
      <pc:sldChg chg="addSp modSp mod">
        <pc:chgData name="Addam Brown" userId="e3afe0252b8c7403" providerId="LiveId" clId="{A21BDEBF-AFFE-4C32-BF2C-8CBA2A9E9D8F}" dt="2024-12-25T02:22:59.317" v="4369" actId="20577"/>
        <pc:sldMkLst>
          <pc:docMk/>
          <pc:sldMk cId="2459446073" sldId="289"/>
        </pc:sldMkLst>
        <pc:spChg chg="mod">
          <ac:chgData name="Addam Brown" userId="e3afe0252b8c7403" providerId="LiveId" clId="{A21BDEBF-AFFE-4C32-BF2C-8CBA2A9E9D8F}" dt="2024-12-25T02:22:59.317" v="4369" actId="20577"/>
          <ac:spMkLst>
            <pc:docMk/>
            <pc:sldMk cId="2459446073" sldId="289"/>
            <ac:spMk id="5" creationId="{1B07C49E-AFFC-EC46-8930-E4D428F5F943}"/>
          </ac:spMkLst>
        </pc:spChg>
        <pc:picChg chg="add mod">
          <ac:chgData name="Addam Brown" userId="e3afe0252b8c7403" providerId="LiveId" clId="{A21BDEBF-AFFE-4C32-BF2C-8CBA2A9E9D8F}" dt="2024-12-25T02:21:42.106" v="4339" actId="1076"/>
          <ac:picMkLst>
            <pc:docMk/>
            <pc:sldMk cId="2459446073" sldId="289"/>
            <ac:picMk id="11266" creationId="{71E25937-F89B-B9CE-52B2-4B4DAFCF6E90}"/>
          </ac:picMkLst>
        </pc:picChg>
      </pc:sldChg>
      <pc:sldChg chg="modSp">
        <pc:chgData name="Addam Brown" userId="e3afe0252b8c7403" providerId="LiveId" clId="{A21BDEBF-AFFE-4C32-BF2C-8CBA2A9E9D8F}" dt="2024-12-24T18:42:09.893" v="548" actId="27636"/>
        <pc:sldMkLst>
          <pc:docMk/>
          <pc:sldMk cId="1813711241" sldId="293"/>
        </pc:sldMkLst>
        <pc:spChg chg="mod">
          <ac:chgData name="Addam Brown" userId="e3afe0252b8c7403" providerId="LiveId" clId="{A21BDEBF-AFFE-4C32-BF2C-8CBA2A9E9D8F}" dt="2024-12-24T18:42:09.893" v="548" actId="27636"/>
          <ac:spMkLst>
            <pc:docMk/>
            <pc:sldMk cId="1813711241" sldId="293"/>
            <ac:spMk id="5" creationId="{1B07C49E-AFFC-EC46-8930-E4D428F5F943}"/>
          </ac:spMkLst>
        </pc:spChg>
      </pc:sldChg>
      <pc:sldChg chg="addSp delSp modSp mod">
        <pc:chgData name="Addam Brown" userId="e3afe0252b8c7403" providerId="LiveId" clId="{A21BDEBF-AFFE-4C32-BF2C-8CBA2A9E9D8F}" dt="2024-12-24T22:06:11.761" v="2059" actId="1036"/>
        <pc:sldMkLst>
          <pc:docMk/>
          <pc:sldMk cId="981671777" sldId="296"/>
        </pc:sldMkLst>
        <pc:spChg chg="mod">
          <ac:chgData name="Addam Brown" userId="e3afe0252b8c7403" providerId="LiveId" clId="{A21BDEBF-AFFE-4C32-BF2C-8CBA2A9E9D8F}" dt="2024-12-24T22:01:05.201" v="1987" actId="403"/>
          <ac:spMkLst>
            <pc:docMk/>
            <pc:sldMk cId="981671777" sldId="296"/>
            <ac:spMk id="2" creationId="{54176327-8CC4-4356-8BBB-DC4965CE9857}"/>
          </ac:spMkLst>
        </pc:spChg>
        <pc:spChg chg="mod">
          <ac:chgData name="Addam Brown" userId="e3afe0252b8c7403" providerId="LiveId" clId="{A21BDEBF-AFFE-4C32-BF2C-8CBA2A9E9D8F}" dt="2024-12-24T22:04:19.016" v="2040" actId="20577"/>
          <ac:spMkLst>
            <pc:docMk/>
            <pc:sldMk cId="981671777" sldId="296"/>
            <ac:spMk id="5" creationId="{85D9F803-CDBC-C74C-AF1B-2B5937D1C241}"/>
          </ac:spMkLst>
        </pc:spChg>
        <pc:picChg chg="add del mod">
          <ac:chgData name="Addam Brown" userId="e3afe0252b8c7403" providerId="LiveId" clId="{A21BDEBF-AFFE-4C32-BF2C-8CBA2A9E9D8F}" dt="2024-12-24T22:05:44.120" v="2041" actId="478"/>
          <ac:picMkLst>
            <pc:docMk/>
            <pc:sldMk cId="981671777" sldId="296"/>
            <ac:picMk id="6" creationId="{1F29F84A-6696-716D-2F59-DE217BDB7D51}"/>
          </ac:picMkLst>
        </pc:picChg>
        <pc:picChg chg="add mod">
          <ac:chgData name="Addam Brown" userId="e3afe0252b8c7403" providerId="LiveId" clId="{A21BDEBF-AFFE-4C32-BF2C-8CBA2A9E9D8F}" dt="2024-12-24T22:06:11.761" v="2059" actId="1036"/>
          <ac:picMkLst>
            <pc:docMk/>
            <pc:sldMk cId="981671777" sldId="296"/>
            <ac:picMk id="8" creationId="{DEA919B5-C902-867C-8D03-6E7C644BAFB0}"/>
          </ac:picMkLst>
        </pc:picChg>
      </pc:sldChg>
      <pc:sldChg chg="addSp delSp modSp mod">
        <pc:chgData name="Addam Brown" userId="e3afe0252b8c7403" providerId="LiveId" clId="{A21BDEBF-AFFE-4C32-BF2C-8CBA2A9E9D8F}" dt="2024-12-24T18:16:17.870" v="268" actId="478"/>
        <pc:sldMkLst>
          <pc:docMk/>
          <pc:sldMk cId="280316088" sldId="299"/>
        </pc:sldMkLst>
        <pc:spChg chg="del">
          <ac:chgData name="Addam Brown" userId="e3afe0252b8c7403" providerId="LiveId" clId="{A21BDEBF-AFFE-4C32-BF2C-8CBA2A9E9D8F}" dt="2024-12-24T18:10:53.992" v="219" actId="478"/>
          <ac:spMkLst>
            <pc:docMk/>
            <pc:sldMk cId="280316088" sldId="299"/>
            <ac:spMk id="3" creationId="{AB0AB2AC-B7E6-6849-9AE9-697369407F8F}"/>
          </ac:spMkLst>
        </pc:spChg>
        <pc:spChg chg="del">
          <ac:chgData name="Addam Brown" userId="e3afe0252b8c7403" providerId="LiveId" clId="{A21BDEBF-AFFE-4C32-BF2C-8CBA2A9E9D8F}" dt="2024-12-24T18:15:43.420" v="253" actId="478"/>
          <ac:spMkLst>
            <pc:docMk/>
            <pc:sldMk cId="280316088" sldId="299"/>
            <ac:spMk id="5" creationId="{1B07C49E-AFFC-EC46-8930-E4D428F5F943}"/>
          </ac:spMkLst>
        </pc:spChg>
        <pc:spChg chg="add mod">
          <ac:chgData name="Addam Brown" userId="e3afe0252b8c7403" providerId="LiveId" clId="{A21BDEBF-AFFE-4C32-BF2C-8CBA2A9E9D8F}" dt="2024-12-24T18:16:12.429" v="265" actId="113"/>
          <ac:spMkLst>
            <pc:docMk/>
            <pc:sldMk cId="280316088" sldId="299"/>
            <ac:spMk id="7" creationId="{3169F07B-6A56-03DE-91A9-4535A5A8E4E5}"/>
          </ac:spMkLst>
        </pc:spChg>
        <pc:spChg chg="add del mod">
          <ac:chgData name="Addam Brown" userId="e3afe0252b8c7403" providerId="LiveId" clId="{A21BDEBF-AFFE-4C32-BF2C-8CBA2A9E9D8F}" dt="2024-12-24T18:16:17.870" v="268" actId="478"/>
          <ac:spMkLst>
            <pc:docMk/>
            <pc:sldMk cId="280316088" sldId="299"/>
            <ac:spMk id="11" creationId="{86CD4333-041C-0859-3ED2-BCFBEA9578A7}"/>
          </ac:spMkLst>
        </pc:spChg>
        <pc:picChg chg="add del mod">
          <ac:chgData name="Addam Brown" userId="e3afe0252b8c7403" providerId="LiveId" clId="{A21BDEBF-AFFE-4C32-BF2C-8CBA2A9E9D8F}" dt="2024-12-24T18:15:40.699" v="252" actId="1076"/>
          <ac:picMkLst>
            <pc:docMk/>
            <pc:sldMk cId="280316088" sldId="299"/>
            <ac:picMk id="9" creationId="{07270182-583D-0BDD-6EF1-AA5C91E2B522}"/>
          </ac:picMkLst>
        </pc:picChg>
      </pc:sldChg>
      <pc:sldChg chg="addSp delSp modSp mod">
        <pc:chgData name="Addam Brown" userId="e3afe0252b8c7403" providerId="LiveId" clId="{A21BDEBF-AFFE-4C32-BF2C-8CBA2A9E9D8F}" dt="2024-12-24T18:32:08.886" v="297" actId="478"/>
        <pc:sldMkLst>
          <pc:docMk/>
          <pc:sldMk cId="1385553969" sldId="302"/>
        </pc:sldMkLst>
        <pc:spChg chg="del">
          <ac:chgData name="Addam Brown" userId="e3afe0252b8c7403" providerId="LiveId" clId="{A21BDEBF-AFFE-4C32-BF2C-8CBA2A9E9D8F}" dt="2024-12-24T18:32:08.886" v="297" actId="478"/>
          <ac:spMkLst>
            <pc:docMk/>
            <pc:sldMk cId="1385553969" sldId="302"/>
            <ac:spMk id="2" creationId="{8B78C759-C687-440F-8CAE-D3071F1AB630}"/>
          </ac:spMkLst>
        </pc:spChg>
        <pc:spChg chg="del">
          <ac:chgData name="Addam Brown" userId="e3afe0252b8c7403" providerId="LiveId" clId="{A21BDEBF-AFFE-4C32-BF2C-8CBA2A9E9D8F}" dt="2024-12-24T18:17:02.577" v="269" actId="478"/>
          <ac:spMkLst>
            <pc:docMk/>
            <pc:sldMk cId="1385553969" sldId="302"/>
            <ac:spMk id="3" creationId="{AB0AB2AC-B7E6-6849-9AE9-697369407F8F}"/>
          </ac:spMkLst>
        </pc:spChg>
        <pc:spChg chg="add mod">
          <ac:chgData name="Addam Brown" userId="e3afe0252b8c7403" providerId="LiveId" clId="{A21BDEBF-AFFE-4C32-BF2C-8CBA2A9E9D8F}" dt="2024-12-24T18:30:46.836" v="287" actId="20577"/>
          <ac:spMkLst>
            <pc:docMk/>
            <pc:sldMk cId="1385553969" sldId="302"/>
            <ac:spMk id="7" creationId="{5B43CB81-9A45-A095-D73B-49C20A690D85}"/>
          </ac:spMkLst>
        </pc:spChg>
        <pc:picChg chg="add mod">
          <ac:chgData name="Addam Brown" userId="e3afe0252b8c7403" providerId="LiveId" clId="{A21BDEBF-AFFE-4C32-BF2C-8CBA2A9E9D8F}" dt="2024-12-24T18:32:05.280" v="296" actId="1076"/>
          <ac:picMkLst>
            <pc:docMk/>
            <pc:sldMk cId="1385553969" sldId="302"/>
            <ac:picMk id="9" creationId="{813FC2E7-8229-AD2F-1C55-0B6C3857A8FD}"/>
          </ac:picMkLst>
        </pc:picChg>
      </pc:sldChg>
      <pc:sldChg chg="modSp">
        <pc:chgData name="Addam Brown" userId="e3afe0252b8c7403" providerId="LiveId" clId="{A21BDEBF-AFFE-4C32-BF2C-8CBA2A9E9D8F}" dt="2024-12-24T18:39:41.297" v="434" actId="20577"/>
        <pc:sldMkLst>
          <pc:docMk/>
          <pc:sldMk cId="334532777" sldId="303"/>
        </pc:sldMkLst>
        <pc:spChg chg="mod">
          <ac:chgData name="Addam Brown" userId="e3afe0252b8c7403" providerId="LiveId" clId="{A21BDEBF-AFFE-4C32-BF2C-8CBA2A9E9D8F}" dt="2024-12-24T18:39:41.297" v="434" actId="20577"/>
          <ac:spMkLst>
            <pc:docMk/>
            <pc:sldMk cId="334532777" sldId="303"/>
            <ac:spMk id="5" creationId="{1B07C49E-AFFC-EC46-8930-E4D428F5F943}"/>
          </ac:spMkLst>
        </pc:spChg>
      </pc:sldChg>
      <pc:sldChg chg="addSp modSp mod">
        <pc:chgData name="Addam Brown" userId="e3afe0252b8c7403" providerId="LiveId" clId="{A21BDEBF-AFFE-4C32-BF2C-8CBA2A9E9D8F}" dt="2024-12-24T19:50:06.576" v="1006"/>
        <pc:sldMkLst>
          <pc:docMk/>
          <pc:sldMk cId="3869789237" sldId="304"/>
        </pc:sldMkLst>
        <pc:spChg chg="mod">
          <ac:chgData name="Addam Brown" userId="e3afe0252b8c7403" providerId="LiveId" clId="{A21BDEBF-AFFE-4C32-BF2C-8CBA2A9E9D8F}" dt="2024-12-24T19:45:14.501" v="861" actId="27636"/>
          <ac:spMkLst>
            <pc:docMk/>
            <pc:sldMk cId="3869789237" sldId="304"/>
            <ac:spMk id="3" creationId="{373827F3-F386-AA4E-80ED-D86DEF8C158D}"/>
          </ac:spMkLst>
        </pc:spChg>
        <pc:spChg chg="mod">
          <ac:chgData name="Addam Brown" userId="e3afe0252b8c7403" providerId="LiveId" clId="{A21BDEBF-AFFE-4C32-BF2C-8CBA2A9E9D8F}" dt="2024-12-24T19:50:06.576" v="1006"/>
          <ac:spMkLst>
            <pc:docMk/>
            <pc:sldMk cId="3869789237" sldId="304"/>
            <ac:spMk id="4" creationId="{B6CCD949-E788-4375-9B07-478FA5684BC1}"/>
          </ac:spMkLst>
        </pc:spChg>
        <pc:picChg chg="add mod">
          <ac:chgData name="Addam Brown" userId="e3afe0252b8c7403" providerId="LiveId" clId="{A21BDEBF-AFFE-4C32-BF2C-8CBA2A9E9D8F}" dt="2024-12-24T19:25:19.367" v="700" actId="14100"/>
          <ac:picMkLst>
            <pc:docMk/>
            <pc:sldMk cId="3869789237" sldId="304"/>
            <ac:picMk id="3074" creationId="{636497A9-0ABC-58A6-FD4D-5D42FF40CC8D}"/>
          </ac:picMkLst>
        </pc:picChg>
      </pc:sldChg>
      <pc:sldChg chg="addSp delSp modSp mod">
        <pc:chgData name="Addam Brown" userId="e3afe0252b8c7403" providerId="LiveId" clId="{A21BDEBF-AFFE-4C32-BF2C-8CBA2A9E9D8F}" dt="2024-12-24T20:02:37.295" v="1171" actId="1076"/>
        <pc:sldMkLst>
          <pc:docMk/>
          <pc:sldMk cId="80090182" sldId="305"/>
        </pc:sldMkLst>
        <pc:spChg chg="mod">
          <ac:chgData name="Addam Brown" userId="e3afe0252b8c7403" providerId="LiveId" clId="{A21BDEBF-AFFE-4C32-BF2C-8CBA2A9E9D8F}" dt="2024-12-24T20:02:37.295" v="1171" actId="1076"/>
          <ac:spMkLst>
            <pc:docMk/>
            <pc:sldMk cId="80090182" sldId="305"/>
            <ac:spMk id="3" creationId="{373827F3-F386-AA4E-80ED-D86DEF8C158D}"/>
          </ac:spMkLst>
        </pc:spChg>
        <pc:picChg chg="add del mod">
          <ac:chgData name="Addam Brown" userId="e3afe0252b8c7403" providerId="LiveId" clId="{A21BDEBF-AFFE-4C32-BF2C-8CBA2A9E9D8F}" dt="2024-12-24T19:51:19.320" v="1008" actId="21"/>
          <ac:picMkLst>
            <pc:docMk/>
            <pc:sldMk cId="80090182" sldId="305"/>
            <ac:picMk id="4098" creationId="{CC6340C3-B9B7-2CE5-8E45-6C344269262F}"/>
          </ac:picMkLst>
        </pc:picChg>
        <pc:picChg chg="add mod">
          <ac:chgData name="Addam Brown" userId="e3afe0252b8c7403" providerId="LiveId" clId="{A21BDEBF-AFFE-4C32-BF2C-8CBA2A9E9D8F}" dt="2024-12-24T19:58:12.272" v="1096"/>
          <ac:picMkLst>
            <pc:docMk/>
            <pc:sldMk cId="80090182" sldId="305"/>
            <ac:picMk id="5122" creationId="{0CCD0E81-CDE0-DDBF-D9A6-4D14C1E2F3F5}"/>
          </ac:picMkLst>
        </pc:picChg>
      </pc:sldChg>
      <pc:sldChg chg="addSp delSp modSp mod">
        <pc:chgData name="Addam Brown" userId="e3afe0252b8c7403" providerId="LiveId" clId="{A21BDEBF-AFFE-4C32-BF2C-8CBA2A9E9D8F}" dt="2024-12-24T20:39:46.583" v="1407" actId="1036"/>
        <pc:sldMkLst>
          <pc:docMk/>
          <pc:sldMk cId="3145340593" sldId="306"/>
        </pc:sldMkLst>
        <pc:spChg chg="del">
          <ac:chgData name="Addam Brown" userId="e3afe0252b8c7403" providerId="LiveId" clId="{A21BDEBF-AFFE-4C32-BF2C-8CBA2A9E9D8F}" dt="2024-12-24T20:34:05.511" v="1270" actId="478"/>
          <ac:spMkLst>
            <pc:docMk/>
            <pc:sldMk cId="3145340593" sldId="306"/>
            <ac:spMk id="3" creationId="{373827F3-F386-AA4E-80ED-D86DEF8C158D}"/>
          </ac:spMkLst>
        </pc:spChg>
        <pc:spChg chg="add del mod">
          <ac:chgData name="Addam Brown" userId="e3afe0252b8c7403" providerId="LiveId" clId="{A21BDEBF-AFFE-4C32-BF2C-8CBA2A9E9D8F}" dt="2024-12-24T20:36:07.659" v="1333" actId="478"/>
          <ac:spMkLst>
            <pc:docMk/>
            <pc:sldMk cId="3145340593" sldId="306"/>
            <ac:spMk id="6" creationId="{8016C005-F2D3-CB7D-58D4-7736A1A9F5DB}"/>
          </ac:spMkLst>
        </pc:spChg>
        <pc:spChg chg="add mod">
          <ac:chgData name="Addam Brown" userId="e3afe0252b8c7403" providerId="LiveId" clId="{A21BDEBF-AFFE-4C32-BF2C-8CBA2A9E9D8F}" dt="2024-12-24T20:39:46.583" v="1407" actId="1036"/>
          <ac:spMkLst>
            <pc:docMk/>
            <pc:sldMk cId="3145340593" sldId="306"/>
            <ac:spMk id="8" creationId="{FAA23B28-3288-449A-0802-0FD3FE7E8F89}"/>
          </ac:spMkLst>
        </pc:spChg>
        <pc:picChg chg="add del mod">
          <ac:chgData name="Addam Brown" userId="e3afe0252b8c7403" providerId="LiveId" clId="{A21BDEBF-AFFE-4C32-BF2C-8CBA2A9E9D8F}" dt="2024-12-24T19:58:05.350" v="1095" actId="21"/>
          <ac:picMkLst>
            <pc:docMk/>
            <pc:sldMk cId="3145340593" sldId="306"/>
            <ac:picMk id="5122" creationId="{0CCD0E81-CDE0-DDBF-D9A6-4D14C1E2F3F5}"/>
          </ac:picMkLst>
        </pc:picChg>
        <pc:picChg chg="add mod">
          <ac:chgData name="Addam Brown" userId="e3afe0252b8c7403" providerId="LiveId" clId="{A21BDEBF-AFFE-4C32-BF2C-8CBA2A9E9D8F}" dt="2024-12-24T20:36:38.821" v="1342" actId="14100"/>
          <ac:picMkLst>
            <pc:docMk/>
            <pc:sldMk cId="3145340593" sldId="306"/>
            <ac:picMk id="6146" creationId="{F3877348-DC4B-7CB1-A76F-BA4E76465384}"/>
          </ac:picMkLst>
        </pc:picChg>
      </pc:sldChg>
      <pc:sldChg chg="addSp delSp modSp mod">
        <pc:chgData name="Addam Brown" userId="e3afe0252b8c7403" providerId="LiveId" clId="{A21BDEBF-AFFE-4C32-BF2C-8CBA2A9E9D8F}" dt="2024-12-24T20:09:45" v="1269" actId="27636"/>
        <pc:sldMkLst>
          <pc:docMk/>
          <pc:sldMk cId="1106727586" sldId="307"/>
        </pc:sldMkLst>
        <pc:spChg chg="mod">
          <ac:chgData name="Addam Brown" userId="e3afe0252b8c7403" providerId="LiveId" clId="{A21BDEBF-AFFE-4C32-BF2C-8CBA2A9E9D8F}" dt="2024-12-24T20:09:45" v="1269" actId="27636"/>
          <ac:spMkLst>
            <pc:docMk/>
            <pc:sldMk cId="1106727586" sldId="307"/>
            <ac:spMk id="3" creationId="{373827F3-F386-AA4E-80ED-D86DEF8C158D}"/>
          </ac:spMkLst>
        </pc:spChg>
        <pc:picChg chg="add del mod">
          <ac:chgData name="Addam Brown" userId="e3afe0252b8c7403" providerId="LiveId" clId="{A21BDEBF-AFFE-4C32-BF2C-8CBA2A9E9D8F}" dt="2024-12-24T19:31:52.886" v="746" actId="21"/>
          <ac:picMkLst>
            <pc:docMk/>
            <pc:sldMk cId="1106727586" sldId="307"/>
            <ac:picMk id="5122" creationId="{0CCD0E81-CDE0-DDBF-D9A6-4D14C1E2F3F5}"/>
          </ac:picMkLst>
        </pc:picChg>
        <pc:picChg chg="add mod">
          <ac:chgData name="Addam Brown" userId="e3afe0252b8c7403" providerId="LiveId" clId="{A21BDEBF-AFFE-4C32-BF2C-8CBA2A9E9D8F}" dt="2024-12-24T19:32:27.232" v="764" actId="1036"/>
          <ac:picMkLst>
            <pc:docMk/>
            <pc:sldMk cId="1106727586" sldId="307"/>
            <ac:picMk id="5124" creationId="{81455F17-4156-7FCF-1109-DA0B9BBCA5B7}"/>
          </ac:picMkLst>
        </pc:picChg>
      </pc:sldChg>
      <pc:sldChg chg="addSp modSp mod">
        <pc:chgData name="Addam Brown" userId="e3afe0252b8c7403" providerId="LiveId" clId="{A21BDEBF-AFFE-4C32-BF2C-8CBA2A9E9D8F}" dt="2024-12-24T20:43:27.640" v="1466" actId="1076"/>
        <pc:sldMkLst>
          <pc:docMk/>
          <pc:sldMk cId="706594483" sldId="308"/>
        </pc:sldMkLst>
        <pc:spChg chg="mod">
          <ac:chgData name="Addam Brown" userId="e3afe0252b8c7403" providerId="LiveId" clId="{A21BDEBF-AFFE-4C32-BF2C-8CBA2A9E9D8F}" dt="2024-12-24T20:43:27.640" v="1466" actId="1076"/>
          <ac:spMkLst>
            <pc:docMk/>
            <pc:sldMk cId="706594483" sldId="308"/>
            <ac:spMk id="3" creationId="{373827F3-F386-AA4E-80ED-D86DEF8C158D}"/>
          </ac:spMkLst>
        </pc:spChg>
        <pc:picChg chg="add mod">
          <ac:chgData name="Addam Brown" userId="e3afe0252b8c7403" providerId="LiveId" clId="{A21BDEBF-AFFE-4C32-BF2C-8CBA2A9E9D8F}" dt="2024-12-24T19:36:15.767" v="766" actId="1076"/>
          <ac:picMkLst>
            <pc:docMk/>
            <pc:sldMk cId="706594483" sldId="308"/>
            <ac:picMk id="7170" creationId="{72DFE81C-C276-CDBB-0BB3-EC465D3D12CB}"/>
          </ac:picMkLst>
        </pc:picChg>
      </pc:sldChg>
      <pc:sldChg chg="addSp delSp modSp mod">
        <pc:chgData name="Addam Brown" userId="e3afe0252b8c7403" providerId="LiveId" clId="{A21BDEBF-AFFE-4C32-BF2C-8CBA2A9E9D8F}" dt="2024-12-24T21:06:03.056" v="1604" actId="1076"/>
        <pc:sldMkLst>
          <pc:docMk/>
          <pc:sldMk cId="1794738657" sldId="309"/>
        </pc:sldMkLst>
        <pc:spChg chg="add">
          <ac:chgData name="Addam Brown" userId="e3afe0252b8c7403" providerId="LiveId" clId="{A21BDEBF-AFFE-4C32-BF2C-8CBA2A9E9D8F}" dt="2024-12-24T20:57:42.462" v="1545"/>
          <ac:spMkLst>
            <pc:docMk/>
            <pc:sldMk cId="1794738657" sldId="309"/>
            <ac:spMk id="2" creationId="{6DAAC8E5-6A5B-72FA-E8CC-81B66D56F7BF}"/>
          </ac:spMkLst>
        </pc:spChg>
        <pc:spChg chg="mod">
          <ac:chgData name="Addam Brown" userId="e3afe0252b8c7403" providerId="LiveId" clId="{A21BDEBF-AFFE-4C32-BF2C-8CBA2A9E9D8F}" dt="2024-12-24T21:05:48.208" v="1603" actId="20577"/>
          <ac:spMkLst>
            <pc:docMk/>
            <pc:sldMk cId="1794738657" sldId="309"/>
            <ac:spMk id="5" creationId="{1B07C49E-AFFC-EC46-8930-E4D428F5F943}"/>
          </ac:spMkLst>
        </pc:spChg>
        <pc:picChg chg="add mod">
          <ac:chgData name="Addam Brown" userId="e3afe0252b8c7403" providerId="LiveId" clId="{A21BDEBF-AFFE-4C32-BF2C-8CBA2A9E9D8F}" dt="2024-12-24T21:06:03.056" v="1604" actId="1076"/>
          <ac:picMkLst>
            <pc:docMk/>
            <pc:sldMk cId="1794738657" sldId="309"/>
            <ac:picMk id="7" creationId="{3909346D-5590-3136-D936-D4972F6090C2}"/>
          </ac:picMkLst>
        </pc:picChg>
        <pc:picChg chg="add del">
          <ac:chgData name="Addam Brown" userId="e3afe0252b8c7403" providerId="LiveId" clId="{A21BDEBF-AFFE-4C32-BF2C-8CBA2A9E9D8F}" dt="2024-12-24T21:03:18.378" v="1569" actId="478"/>
          <ac:picMkLst>
            <pc:docMk/>
            <pc:sldMk cId="1794738657" sldId="309"/>
            <ac:picMk id="9" creationId="{CC0C380F-5319-6880-39E7-65CAC2F5C857}"/>
          </ac:picMkLst>
        </pc:picChg>
      </pc:sldChg>
      <pc:sldChg chg="addSp modSp mod">
        <pc:chgData name="Addam Brown" userId="e3afe0252b8c7403" providerId="LiveId" clId="{A21BDEBF-AFFE-4C32-BF2C-8CBA2A9E9D8F}" dt="2024-12-24T21:13:23.190" v="1724" actId="1035"/>
        <pc:sldMkLst>
          <pc:docMk/>
          <pc:sldMk cId="4010014743" sldId="310"/>
        </pc:sldMkLst>
        <pc:spChg chg="mod">
          <ac:chgData name="Addam Brown" userId="e3afe0252b8c7403" providerId="LiveId" clId="{A21BDEBF-AFFE-4C32-BF2C-8CBA2A9E9D8F}" dt="2024-12-24T21:07:35.786" v="1626" actId="20577"/>
          <ac:spMkLst>
            <pc:docMk/>
            <pc:sldMk cId="4010014743" sldId="310"/>
            <ac:spMk id="3" creationId="{FD161C47-0660-416F-B4C2-25E4D35D69FD}"/>
          </ac:spMkLst>
        </pc:spChg>
        <pc:spChg chg="mod">
          <ac:chgData name="Addam Brown" userId="e3afe0252b8c7403" providerId="LiveId" clId="{A21BDEBF-AFFE-4C32-BF2C-8CBA2A9E9D8F}" dt="2024-12-24T21:11:16.211" v="1675" actId="20577"/>
          <ac:spMkLst>
            <pc:docMk/>
            <pc:sldMk cId="4010014743" sldId="310"/>
            <ac:spMk id="5" creationId="{1B07C49E-AFFC-EC46-8930-E4D428F5F943}"/>
          </ac:spMkLst>
        </pc:spChg>
        <pc:picChg chg="add mod">
          <ac:chgData name="Addam Brown" userId="e3afe0252b8c7403" providerId="LiveId" clId="{A21BDEBF-AFFE-4C32-BF2C-8CBA2A9E9D8F}" dt="2024-12-24T21:13:23.190" v="1724" actId="1035"/>
          <ac:picMkLst>
            <pc:docMk/>
            <pc:sldMk cId="4010014743" sldId="310"/>
            <ac:picMk id="6" creationId="{B561D71A-AC77-22D6-7625-26087966B13D}"/>
          </ac:picMkLst>
        </pc:picChg>
      </pc:sldChg>
      <pc:sldChg chg="addSp modSp mod">
        <pc:chgData name="Addam Brown" userId="e3afe0252b8c7403" providerId="LiveId" clId="{A21BDEBF-AFFE-4C32-BF2C-8CBA2A9E9D8F}" dt="2024-12-24T21:13:16.116" v="1719" actId="1035"/>
        <pc:sldMkLst>
          <pc:docMk/>
          <pc:sldMk cId="2735560525" sldId="311"/>
        </pc:sldMkLst>
        <pc:spChg chg="mod">
          <ac:chgData name="Addam Brown" userId="e3afe0252b8c7403" providerId="LiveId" clId="{A21BDEBF-AFFE-4C32-BF2C-8CBA2A9E9D8F}" dt="2024-12-24T21:12:50.551" v="1713" actId="20577"/>
          <ac:spMkLst>
            <pc:docMk/>
            <pc:sldMk cId="2735560525" sldId="311"/>
            <ac:spMk id="5" creationId="{1B07C49E-AFFC-EC46-8930-E4D428F5F943}"/>
          </ac:spMkLst>
        </pc:spChg>
        <pc:picChg chg="add mod">
          <ac:chgData name="Addam Brown" userId="e3afe0252b8c7403" providerId="LiveId" clId="{A21BDEBF-AFFE-4C32-BF2C-8CBA2A9E9D8F}" dt="2024-12-24T21:13:16.116" v="1719" actId="1035"/>
          <ac:picMkLst>
            <pc:docMk/>
            <pc:sldMk cId="2735560525" sldId="311"/>
            <ac:picMk id="6" creationId="{BAF14217-D327-5A6B-C8D5-50F74CC6540C}"/>
          </ac:picMkLst>
        </pc:picChg>
      </pc:sldChg>
      <pc:sldChg chg="addSp modSp mod">
        <pc:chgData name="Addam Brown" userId="e3afe0252b8c7403" providerId="LiveId" clId="{A21BDEBF-AFFE-4C32-BF2C-8CBA2A9E9D8F}" dt="2024-12-24T21:23:15.928" v="1768" actId="1035"/>
        <pc:sldMkLst>
          <pc:docMk/>
          <pc:sldMk cId="1434679925" sldId="312"/>
        </pc:sldMkLst>
        <pc:spChg chg="mod">
          <ac:chgData name="Addam Brown" userId="e3afe0252b8c7403" providerId="LiveId" clId="{A21BDEBF-AFFE-4C32-BF2C-8CBA2A9E9D8F}" dt="2024-12-24T21:22:54.194" v="1763" actId="14100"/>
          <ac:spMkLst>
            <pc:docMk/>
            <pc:sldMk cId="1434679925" sldId="312"/>
            <ac:spMk id="5" creationId="{1B07C49E-AFFC-EC46-8930-E4D428F5F943}"/>
          </ac:spMkLst>
        </pc:spChg>
        <pc:picChg chg="add mod">
          <ac:chgData name="Addam Brown" userId="e3afe0252b8c7403" providerId="LiveId" clId="{A21BDEBF-AFFE-4C32-BF2C-8CBA2A9E9D8F}" dt="2024-12-24T21:23:15.928" v="1768" actId="1035"/>
          <ac:picMkLst>
            <pc:docMk/>
            <pc:sldMk cId="1434679925" sldId="312"/>
            <ac:picMk id="6" creationId="{A9DCDD77-918C-DDDA-EBB1-5A80930582A0}"/>
          </ac:picMkLst>
        </pc:picChg>
      </pc:sldChg>
      <pc:sldChg chg="addSp modSp mod">
        <pc:chgData name="Addam Brown" userId="e3afe0252b8c7403" providerId="LiveId" clId="{A21BDEBF-AFFE-4C32-BF2C-8CBA2A9E9D8F}" dt="2024-12-24T21:30:48.961" v="1855" actId="20577"/>
        <pc:sldMkLst>
          <pc:docMk/>
          <pc:sldMk cId="1756972646" sldId="313"/>
        </pc:sldMkLst>
        <pc:spChg chg="mod">
          <ac:chgData name="Addam Brown" userId="e3afe0252b8c7403" providerId="LiveId" clId="{A21BDEBF-AFFE-4C32-BF2C-8CBA2A9E9D8F}" dt="2024-12-24T21:30:48.961" v="1855" actId="20577"/>
          <ac:spMkLst>
            <pc:docMk/>
            <pc:sldMk cId="1756972646" sldId="313"/>
            <ac:spMk id="5" creationId="{1B07C49E-AFFC-EC46-8930-E4D428F5F943}"/>
          </ac:spMkLst>
        </pc:spChg>
        <pc:picChg chg="add mod">
          <ac:chgData name="Addam Brown" userId="e3afe0252b8c7403" providerId="LiveId" clId="{A21BDEBF-AFFE-4C32-BF2C-8CBA2A9E9D8F}" dt="2024-12-24T21:30:39.274" v="1851" actId="1076"/>
          <ac:picMkLst>
            <pc:docMk/>
            <pc:sldMk cId="1756972646" sldId="313"/>
            <ac:picMk id="6" creationId="{00E8B878-0D1D-AF8C-2633-363252842D65}"/>
          </ac:picMkLst>
        </pc:picChg>
      </pc:sldChg>
      <pc:sldChg chg="addSp modSp mod">
        <pc:chgData name="Addam Brown" userId="e3afe0252b8c7403" providerId="LiveId" clId="{A21BDEBF-AFFE-4C32-BF2C-8CBA2A9E9D8F}" dt="2024-12-24T21:27:47.775" v="1821" actId="1036"/>
        <pc:sldMkLst>
          <pc:docMk/>
          <pc:sldMk cId="639399535" sldId="314"/>
        </pc:sldMkLst>
        <pc:spChg chg="mod">
          <ac:chgData name="Addam Brown" userId="e3afe0252b8c7403" providerId="LiveId" clId="{A21BDEBF-AFFE-4C32-BF2C-8CBA2A9E9D8F}" dt="2024-12-24T21:27:33.976" v="1811" actId="20577"/>
          <ac:spMkLst>
            <pc:docMk/>
            <pc:sldMk cId="639399535" sldId="314"/>
            <ac:spMk id="5" creationId="{1B07C49E-AFFC-EC46-8930-E4D428F5F943}"/>
          </ac:spMkLst>
        </pc:spChg>
        <pc:picChg chg="add mod">
          <ac:chgData name="Addam Brown" userId="e3afe0252b8c7403" providerId="LiveId" clId="{A21BDEBF-AFFE-4C32-BF2C-8CBA2A9E9D8F}" dt="2024-12-24T21:27:47.775" v="1821" actId="1036"/>
          <ac:picMkLst>
            <pc:docMk/>
            <pc:sldMk cId="639399535" sldId="314"/>
            <ac:picMk id="3" creationId="{F5FDECB5-D5A4-7B19-A00F-5FBA9BB785DC}"/>
          </ac:picMkLst>
        </pc:picChg>
      </pc:sldChg>
      <pc:sldChg chg="addSp modSp mod">
        <pc:chgData name="Addam Brown" userId="e3afe0252b8c7403" providerId="LiveId" clId="{A21BDEBF-AFFE-4C32-BF2C-8CBA2A9E9D8F}" dt="2024-12-24T21:33:31.364" v="1893" actId="1076"/>
        <pc:sldMkLst>
          <pc:docMk/>
          <pc:sldMk cId="3566646398" sldId="315"/>
        </pc:sldMkLst>
        <pc:spChg chg="mod">
          <ac:chgData name="Addam Brown" userId="e3afe0252b8c7403" providerId="LiveId" clId="{A21BDEBF-AFFE-4C32-BF2C-8CBA2A9E9D8F}" dt="2024-12-24T21:33:28.287" v="1892" actId="12"/>
          <ac:spMkLst>
            <pc:docMk/>
            <pc:sldMk cId="3566646398" sldId="315"/>
            <ac:spMk id="5" creationId="{1B07C49E-AFFC-EC46-8930-E4D428F5F943}"/>
          </ac:spMkLst>
        </pc:spChg>
        <pc:picChg chg="add mod">
          <ac:chgData name="Addam Brown" userId="e3afe0252b8c7403" providerId="LiveId" clId="{A21BDEBF-AFFE-4C32-BF2C-8CBA2A9E9D8F}" dt="2024-12-24T21:33:31.364" v="1893" actId="1076"/>
          <ac:picMkLst>
            <pc:docMk/>
            <pc:sldMk cId="3566646398" sldId="315"/>
            <ac:picMk id="6" creationId="{B4E79266-69CD-4090-96F1-F0D431B26256}"/>
          </ac:picMkLst>
        </pc:picChg>
      </pc:sldChg>
      <pc:sldChg chg="addSp modSp mod">
        <pc:chgData name="Addam Brown" userId="e3afe0252b8c7403" providerId="LiveId" clId="{A21BDEBF-AFFE-4C32-BF2C-8CBA2A9E9D8F}" dt="2024-12-24T21:41:47.923" v="1954" actId="1036"/>
        <pc:sldMkLst>
          <pc:docMk/>
          <pc:sldMk cId="1398439132" sldId="316"/>
        </pc:sldMkLst>
        <pc:spChg chg="mod">
          <ac:chgData name="Addam Brown" userId="e3afe0252b8c7403" providerId="LiveId" clId="{A21BDEBF-AFFE-4C32-BF2C-8CBA2A9E9D8F}" dt="2024-12-24T21:41:21.595" v="1946" actId="20577"/>
          <ac:spMkLst>
            <pc:docMk/>
            <pc:sldMk cId="1398439132" sldId="316"/>
            <ac:spMk id="5" creationId="{1B07C49E-AFFC-EC46-8930-E4D428F5F943}"/>
          </ac:spMkLst>
        </pc:spChg>
        <pc:picChg chg="add mod">
          <ac:chgData name="Addam Brown" userId="e3afe0252b8c7403" providerId="LiveId" clId="{A21BDEBF-AFFE-4C32-BF2C-8CBA2A9E9D8F}" dt="2024-12-24T21:41:47.923" v="1954" actId="1036"/>
          <ac:picMkLst>
            <pc:docMk/>
            <pc:sldMk cId="1398439132" sldId="316"/>
            <ac:picMk id="6" creationId="{EE81B9E4-D588-EBDD-45E9-9258BB534119}"/>
          </ac:picMkLst>
        </pc:picChg>
      </pc:sldChg>
      <pc:sldChg chg="addSp delSp modSp mod">
        <pc:chgData name="Addam Brown" userId="e3afe0252b8c7403" providerId="LiveId" clId="{A21BDEBF-AFFE-4C32-BF2C-8CBA2A9E9D8F}" dt="2024-12-24T21:44:19.758" v="1977" actId="1036"/>
        <pc:sldMkLst>
          <pc:docMk/>
          <pc:sldMk cId="3975168428" sldId="317"/>
        </pc:sldMkLst>
        <pc:spChg chg="add mod">
          <ac:chgData name="Addam Brown" userId="e3afe0252b8c7403" providerId="LiveId" clId="{A21BDEBF-AFFE-4C32-BF2C-8CBA2A9E9D8F}" dt="2024-12-24T21:44:08.067" v="1973" actId="6549"/>
          <ac:spMkLst>
            <pc:docMk/>
            <pc:sldMk cId="3975168428" sldId="317"/>
            <ac:spMk id="2" creationId="{2AB53672-2449-1873-F76A-853987E036DC}"/>
          </ac:spMkLst>
        </pc:spChg>
        <pc:spChg chg="del">
          <ac:chgData name="Addam Brown" userId="e3afe0252b8c7403" providerId="LiveId" clId="{A21BDEBF-AFFE-4C32-BF2C-8CBA2A9E9D8F}" dt="2024-12-24T21:42:21.130" v="1955" actId="478"/>
          <ac:spMkLst>
            <pc:docMk/>
            <pc:sldMk cId="3975168428" sldId="317"/>
            <ac:spMk id="5" creationId="{1B07C49E-AFFC-EC46-8930-E4D428F5F943}"/>
          </ac:spMkLst>
        </pc:spChg>
        <pc:picChg chg="add mod">
          <ac:chgData name="Addam Brown" userId="e3afe0252b8c7403" providerId="LiveId" clId="{A21BDEBF-AFFE-4C32-BF2C-8CBA2A9E9D8F}" dt="2024-12-24T21:44:19.758" v="1977" actId="1036"/>
          <ac:picMkLst>
            <pc:docMk/>
            <pc:sldMk cId="3975168428" sldId="317"/>
            <ac:picMk id="7" creationId="{3CACECFF-7892-634C-A775-2C10E8A6602F}"/>
          </ac:picMkLst>
        </pc:picChg>
      </pc:sldChg>
      <pc:sldChg chg="addSp delSp modSp mod">
        <pc:chgData name="Addam Brown" userId="e3afe0252b8c7403" providerId="LiveId" clId="{A21BDEBF-AFFE-4C32-BF2C-8CBA2A9E9D8F}" dt="2024-12-25T00:02:59.243" v="2845" actId="1076"/>
        <pc:sldMkLst>
          <pc:docMk/>
          <pc:sldMk cId="239597884" sldId="318"/>
        </pc:sldMkLst>
        <pc:spChg chg="mod">
          <ac:chgData name="Addam Brown" userId="e3afe0252b8c7403" providerId="LiveId" clId="{A21BDEBF-AFFE-4C32-BF2C-8CBA2A9E9D8F}" dt="2024-12-25T00:02:46.590" v="2840" actId="27636"/>
          <ac:spMkLst>
            <pc:docMk/>
            <pc:sldMk cId="239597884" sldId="318"/>
            <ac:spMk id="5" creationId="{85D9F803-CDBC-C74C-AF1B-2B5937D1C241}"/>
          </ac:spMkLst>
        </pc:spChg>
        <pc:spChg chg="mod">
          <ac:chgData name="Addam Brown" userId="e3afe0252b8c7403" providerId="LiveId" clId="{A21BDEBF-AFFE-4C32-BF2C-8CBA2A9E9D8F}" dt="2024-12-24T22:11:15.953" v="2193" actId="20577"/>
          <ac:spMkLst>
            <pc:docMk/>
            <pc:sldMk cId="239597884" sldId="318"/>
            <ac:spMk id="8" creationId="{2E0ECA32-E146-40DA-85CD-9677244BC3EC}"/>
          </ac:spMkLst>
        </pc:spChg>
        <pc:picChg chg="add mod modCrop">
          <ac:chgData name="Addam Brown" userId="e3afe0252b8c7403" providerId="LiveId" clId="{A21BDEBF-AFFE-4C32-BF2C-8CBA2A9E9D8F}" dt="2024-12-25T00:02:57.067" v="2844" actId="1076"/>
          <ac:picMkLst>
            <pc:docMk/>
            <pc:sldMk cId="239597884" sldId="318"/>
            <ac:picMk id="4" creationId="{8AD418E0-F3D1-4C72-8311-53FCECAF102B}"/>
          </ac:picMkLst>
        </pc:picChg>
        <pc:picChg chg="add del mod">
          <ac:chgData name="Addam Brown" userId="e3afe0252b8c7403" providerId="LiveId" clId="{A21BDEBF-AFFE-4C32-BF2C-8CBA2A9E9D8F}" dt="2024-12-24T22:12:37.040" v="2202" actId="22"/>
          <ac:picMkLst>
            <pc:docMk/>
            <pc:sldMk cId="239597884" sldId="318"/>
            <ac:picMk id="7" creationId="{CB12632A-F63D-3E13-8B84-6CEFF0104A20}"/>
          </ac:picMkLst>
        </pc:picChg>
        <pc:picChg chg="add mod modCrop">
          <ac:chgData name="Addam Brown" userId="e3afe0252b8c7403" providerId="LiveId" clId="{A21BDEBF-AFFE-4C32-BF2C-8CBA2A9E9D8F}" dt="2024-12-25T00:02:59.243" v="2845" actId="1076"/>
          <ac:picMkLst>
            <pc:docMk/>
            <pc:sldMk cId="239597884" sldId="318"/>
            <ac:picMk id="10" creationId="{E2FAE367-332B-9945-8289-89C62B6D6C3F}"/>
          </ac:picMkLst>
        </pc:picChg>
      </pc:sldChg>
      <pc:sldChg chg="addSp delSp modSp mod">
        <pc:chgData name="Addam Brown" userId="e3afe0252b8c7403" providerId="LiveId" clId="{A21BDEBF-AFFE-4C32-BF2C-8CBA2A9E9D8F}" dt="2024-12-25T00:17:08.094" v="3011" actId="403"/>
        <pc:sldMkLst>
          <pc:docMk/>
          <pc:sldMk cId="232499080" sldId="319"/>
        </pc:sldMkLst>
        <pc:spChg chg="mod">
          <ac:chgData name="Addam Brown" userId="e3afe0252b8c7403" providerId="LiveId" clId="{A21BDEBF-AFFE-4C32-BF2C-8CBA2A9E9D8F}" dt="2024-12-25T00:17:08.094" v="3011" actId="403"/>
          <ac:spMkLst>
            <pc:docMk/>
            <pc:sldMk cId="232499080" sldId="319"/>
            <ac:spMk id="5" creationId="{85D9F803-CDBC-C74C-AF1B-2B5937D1C241}"/>
          </ac:spMkLst>
        </pc:spChg>
        <pc:spChg chg="mod">
          <ac:chgData name="Addam Brown" userId="e3afe0252b8c7403" providerId="LiveId" clId="{A21BDEBF-AFFE-4C32-BF2C-8CBA2A9E9D8F}" dt="2024-12-24T22:29:32.603" v="2457" actId="20577"/>
          <ac:spMkLst>
            <pc:docMk/>
            <pc:sldMk cId="232499080" sldId="319"/>
            <ac:spMk id="8" creationId="{34C97452-C78A-4701-B8AB-ABFE63D5BEDE}"/>
          </ac:spMkLst>
        </pc:spChg>
        <pc:picChg chg="add del mod modCrop">
          <ac:chgData name="Addam Brown" userId="e3afe0252b8c7403" providerId="LiveId" clId="{A21BDEBF-AFFE-4C32-BF2C-8CBA2A9E9D8F}" dt="2024-12-24T22:17:57.551" v="2245" actId="21"/>
          <ac:picMkLst>
            <pc:docMk/>
            <pc:sldMk cId="232499080" sldId="319"/>
            <ac:picMk id="4" creationId="{50131148-B29F-4B56-6244-C79FAA49BA15}"/>
          </ac:picMkLst>
        </pc:picChg>
        <pc:picChg chg="add del mod modCrop">
          <ac:chgData name="Addam Brown" userId="e3afe0252b8c7403" providerId="LiveId" clId="{A21BDEBF-AFFE-4C32-BF2C-8CBA2A9E9D8F}" dt="2024-12-24T23:11:51.696" v="2538" actId="478"/>
          <ac:picMkLst>
            <pc:docMk/>
            <pc:sldMk cId="232499080" sldId="319"/>
            <ac:picMk id="7" creationId="{D1D7B22B-9A17-8AE5-403B-6024B47CE493}"/>
          </ac:picMkLst>
        </pc:picChg>
        <pc:picChg chg="add mod modCrop">
          <ac:chgData name="Addam Brown" userId="e3afe0252b8c7403" providerId="LiveId" clId="{A21BDEBF-AFFE-4C32-BF2C-8CBA2A9E9D8F}" dt="2024-12-25T00:03:17.499" v="2850" actId="1076"/>
          <ac:picMkLst>
            <pc:docMk/>
            <pc:sldMk cId="232499080" sldId="319"/>
            <ac:picMk id="10" creationId="{C69E66B6-25FD-423B-964F-2FCCFC44D208}"/>
          </ac:picMkLst>
        </pc:picChg>
      </pc:sldChg>
      <pc:sldChg chg="addSp delSp modSp mod">
        <pc:chgData name="Addam Brown" userId="e3afe0252b8c7403" providerId="LiveId" clId="{A21BDEBF-AFFE-4C32-BF2C-8CBA2A9E9D8F}" dt="2024-12-25T02:38:10.144" v="4589" actId="14100"/>
        <pc:sldMkLst>
          <pc:docMk/>
          <pc:sldMk cId="3645034231" sldId="320"/>
        </pc:sldMkLst>
        <pc:spChg chg="add del">
          <ac:chgData name="Addam Brown" userId="e3afe0252b8c7403" providerId="LiveId" clId="{A21BDEBF-AFFE-4C32-BF2C-8CBA2A9E9D8F}" dt="2024-12-25T02:23:34.610" v="4371" actId="22"/>
          <ac:spMkLst>
            <pc:docMk/>
            <pc:sldMk cId="3645034231" sldId="320"/>
            <ac:spMk id="3" creationId="{0BF61082-02D2-5ED3-6B4C-9300838C0C0A}"/>
          </ac:spMkLst>
        </pc:spChg>
        <pc:spChg chg="mod">
          <ac:chgData name="Addam Brown" userId="e3afe0252b8c7403" providerId="LiveId" clId="{A21BDEBF-AFFE-4C32-BF2C-8CBA2A9E9D8F}" dt="2024-12-25T02:37:26.151" v="4578" actId="14100"/>
          <ac:spMkLst>
            <pc:docMk/>
            <pc:sldMk cId="3645034231" sldId="320"/>
            <ac:spMk id="5" creationId="{1B07C49E-AFFC-EC46-8930-E4D428F5F943}"/>
          </ac:spMkLst>
        </pc:spChg>
        <pc:spChg chg="add">
          <ac:chgData name="Addam Brown" userId="e3afe0252b8c7403" providerId="LiveId" clId="{A21BDEBF-AFFE-4C32-BF2C-8CBA2A9E9D8F}" dt="2024-12-25T02:23:58.819" v="4374"/>
          <ac:spMkLst>
            <pc:docMk/>
            <pc:sldMk cId="3645034231" sldId="320"/>
            <ac:spMk id="6" creationId="{72B73965-7A94-3056-65B8-E36FBB3A6890}"/>
          </ac:spMkLst>
        </pc:spChg>
        <pc:spChg chg="add mod">
          <ac:chgData name="Addam Brown" userId="e3afe0252b8c7403" providerId="LiveId" clId="{A21BDEBF-AFFE-4C32-BF2C-8CBA2A9E9D8F}" dt="2024-12-25T02:37:31.171" v="4579" actId="14100"/>
          <ac:spMkLst>
            <pc:docMk/>
            <pc:sldMk cId="3645034231" sldId="320"/>
            <ac:spMk id="11" creationId="{2EBC8E76-0545-7A89-01E2-3DCA32FC9710}"/>
          </ac:spMkLst>
        </pc:spChg>
        <pc:spChg chg="add mod">
          <ac:chgData name="Addam Brown" userId="e3afe0252b8c7403" providerId="LiveId" clId="{A21BDEBF-AFFE-4C32-BF2C-8CBA2A9E9D8F}" dt="2024-12-25T02:38:10.144" v="4589" actId="14100"/>
          <ac:spMkLst>
            <pc:docMk/>
            <pc:sldMk cId="3645034231" sldId="320"/>
            <ac:spMk id="13" creationId="{A45A980E-FABF-F1C5-DA2E-EC3BEE2C888F}"/>
          </ac:spMkLst>
        </pc:spChg>
        <pc:picChg chg="add mod modCrop">
          <ac:chgData name="Addam Brown" userId="e3afe0252b8c7403" providerId="LiveId" clId="{A21BDEBF-AFFE-4C32-BF2C-8CBA2A9E9D8F}" dt="2024-12-25T02:37:32.816" v="4580" actId="1076"/>
          <ac:picMkLst>
            <pc:docMk/>
            <pc:sldMk cId="3645034231" sldId="320"/>
            <ac:picMk id="8" creationId="{D048B103-94D6-D022-5BA3-A25AF34F7F4C}"/>
          </ac:picMkLst>
        </pc:picChg>
        <pc:picChg chg="add del">
          <ac:chgData name="Addam Brown" userId="e3afe0252b8c7403" providerId="LiveId" clId="{A21BDEBF-AFFE-4C32-BF2C-8CBA2A9E9D8F}" dt="2024-12-25T02:23:49.276" v="4373" actId="478"/>
          <ac:picMkLst>
            <pc:docMk/>
            <pc:sldMk cId="3645034231" sldId="320"/>
            <ac:picMk id="20482" creationId="{38E51AB2-F00B-5C3F-4887-570D38770DE3}"/>
          </ac:picMkLst>
        </pc:picChg>
      </pc:sldChg>
      <pc:sldChg chg="addSp modSp mod">
        <pc:chgData name="Addam Brown" userId="e3afe0252b8c7403" providerId="LiveId" clId="{A21BDEBF-AFFE-4C32-BF2C-8CBA2A9E9D8F}" dt="2024-12-25T01:28:01.136" v="4100"/>
        <pc:sldMkLst>
          <pc:docMk/>
          <pc:sldMk cId="700132931" sldId="322"/>
        </pc:sldMkLst>
        <pc:spChg chg="add mod">
          <ac:chgData name="Addam Brown" userId="e3afe0252b8c7403" providerId="LiveId" clId="{A21BDEBF-AFFE-4C32-BF2C-8CBA2A9E9D8F}" dt="2024-12-25T00:56:46.350" v="3664" actId="1035"/>
          <ac:spMkLst>
            <pc:docMk/>
            <pc:sldMk cId="700132931" sldId="322"/>
            <ac:spMk id="4" creationId="{6EDAA4ED-1B29-8B5E-474D-BFA037772006}"/>
          </ac:spMkLst>
        </pc:spChg>
        <pc:spChg chg="mod">
          <ac:chgData name="Addam Brown" userId="e3afe0252b8c7403" providerId="LiveId" clId="{A21BDEBF-AFFE-4C32-BF2C-8CBA2A9E9D8F}" dt="2024-12-25T00:56:46.350" v="3664" actId="1035"/>
          <ac:spMkLst>
            <pc:docMk/>
            <pc:sldMk cId="700132931" sldId="322"/>
            <ac:spMk id="5" creationId="{85D9F803-CDBC-C74C-AF1B-2B5937D1C241}"/>
          </ac:spMkLst>
        </pc:spChg>
        <pc:spChg chg="mod">
          <ac:chgData name="Addam Brown" userId="e3afe0252b8c7403" providerId="LiveId" clId="{A21BDEBF-AFFE-4C32-BF2C-8CBA2A9E9D8F}" dt="2024-12-25T00:58:43.658" v="3741" actId="27636"/>
          <ac:spMkLst>
            <pc:docMk/>
            <pc:sldMk cId="700132931" sldId="322"/>
            <ac:spMk id="8" creationId="{9456A072-47A6-4424-9ABE-F398119040DD}"/>
          </ac:spMkLst>
        </pc:spChg>
        <pc:picChg chg="add mod">
          <ac:chgData name="Addam Brown" userId="e3afe0252b8c7403" providerId="LiveId" clId="{A21BDEBF-AFFE-4C32-BF2C-8CBA2A9E9D8F}" dt="2024-12-25T01:28:01.136" v="4100"/>
          <ac:picMkLst>
            <pc:docMk/>
            <pc:sldMk cId="700132931" sldId="322"/>
            <ac:picMk id="7" creationId="{7A204782-5950-E7FD-B453-C6943D93EEC1}"/>
          </ac:picMkLst>
        </pc:picChg>
      </pc:sldChg>
      <pc:sldChg chg="addSp delSp modSp mod">
        <pc:chgData name="Addam Brown" userId="e3afe0252b8c7403" providerId="LiveId" clId="{A21BDEBF-AFFE-4C32-BF2C-8CBA2A9E9D8F}" dt="2024-12-25T01:27:49.895" v="4099"/>
        <pc:sldMkLst>
          <pc:docMk/>
          <pc:sldMk cId="1866160706" sldId="323"/>
        </pc:sldMkLst>
        <pc:spChg chg="mod">
          <ac:chgData name="Addam Brown" userId="e3afe0252b8c7403" providerId="LiveId" clId="{A21BDEBF-AFFE-4C32-BF2C-8CBA2A9E9D8F}" dt="2024-12-25T01:23:13.080" v="3952" actId="14100"/>
          <ac:spMkLst>
            <pc:docMk/>
            <pc:sldMk cId="1866160706" sldId="323"/>
            <ac:spMk id="5" creationId="{85D9F803-CDBC-C74C-AF1B-2B5937D1C241}"/>
          </ac:spMkLst>
        </pc:spChg>
        <pc:spChg chg="mod">
          <ac:chgData name="Addam Brown" userId="e3afe0252b8c7403" providerId="LiveId" clId="{A21BDEBF-AFFE-4C32-BF2C-8CBA2A9E9D8F}" dt="2024-12-25T01:11:36.934" v="3778" actId="20577"/>
          <ac:spMkLst>
            <pc:docMk/>
            <pc:sldMk cId="1866160706" sldId="323"/>
            <ac:spMk id="8" creationId="{4EF94599-779E-457E-B57B-6063EBF7A840}"/>
          </ac:spMkLst>
        </pc:spChg>
        <pc:picChg chg="add del mod">
          <ac:chgData name="Addam Brown" userId="e3afe0252b8c7403" providerId="LiveId" clId="{A21BDEBF-AFFE-4C32-BF2C-8CBA2A9E9D8F}" dt="2024-12-25T01:20:09.294" v="3890" actId="478"/>
          <ac:picMkLst>
            <pc:docMk/>
            <pc:sldMk cId="1866160706" sldId="323"/>
            <ac:picMk id="4" creationId="{EBAA4A1D-B020-0A63-F47A-35231FA57B36}"/>
          </ac:picMkLst>
        </pc:picChg>
        <pc:picChg chg="add mod">
          <ac:chgData name="Addam Brown" userId="e3afe0252b8c7403" providerId="LiveId" clId="{A21BDEBF-AFFE-4C32-BF2C-8CBA2A9E9D8F}" dt="2024-12-25T01:27:49.895" v="4099"/>
          <ac:picMkLst>
            <pc:docMk/>
            <pc:sldMk cId="1866160706" sldId="323"/>
            <ac:picMk id="7" creationId="{3BF76313-D778-9F08-B9B5-5CA49C70B728}"/>
          </ac:picMkLst>
        </pc:picChg>
      </pc:sldChg>
      <pc:sldChg chg="addSp modSp mod">
        <pc:chgData name="Addam Brown" userId="e3afe0252b8c7403" providerId="LiveId" clId="{A21BDEBF-AFFE-4C32-BF2C-8CBA2A9E9D8F}" dt="2024-12-25T01:49:36.879" v="4332" actId="20577"/>
        <pc:sldMkLst>
          <pc:docMk/>
          <pc:sldMk cId="252359608" sldId="324"/>
        </pc:sldMkLst>
        <pc:spChg chg="mod">
          <ac:chgData name="Addam Brown" userId="e3afe0252b8c7403" providerId="LiveId" clId="{A21BDEBF-AFFE-4C32-BF2C-8CBA2A9E9D8F}" dt="2024-12-25T01:48:15.295" v="4239" actId="20577"/>
          <ac:spMkLst>
            <pc:docMk/>
            <pc:sldMk cId="252359608" sldId="324"/>
            <ac:spMk id="5" creationId="{85D9F803-CDBC-C74C-AF1B-2B5937D1C241}"/>
          </ac:spMkLst>
        </pc:spChg>
        <pc:spChg chg="mod">
          <ac:chgData name="Addam Brown" userId="e3afe0252b8c7403" providerId="LiveId" clId="{A21BDEBF-AFFE-4C32-BF2C-8CBA2A9E9D8F}" dt="2024-12-25T01:49:36.879" v="4332" actId="20577"/>
          <ac:spMkLst>
            <pc:docMk/>
            <pc:sldMk cId="252359608" sldId="324"/>
            <ac:spMk id="12" creationId="{4D271BF5-BAA1-4CEB-A575-76A097FABBBA}"/>
          </ac:spMkLst>
        </pc:spChg>
        <pc:picChg chg="add mod">
          <ac:chgData name="Addam Brown" userId="e3afe0252b8c7403" providerId="LiveId" clId="{A21BDEBF-AFFE-4C32-BF2C-8CBA2A9E9D8F}" dt="2024-12-25T01:27:42.665" v="4098"/>
          <ac:picMkLst>
            <pc:docMk/>
            <pc:sldMk cId="252359608" sldId="324"/>
            <ac:picMk id="4" creationId="{0C31A69E-CDC2-A180-5601-6F4F41D94241}"/>
          </ac:picMkLst>
        </pc:picChg>
      </pc:sldChg>
      <pc:sldChg chg="modSp mod">
        <pc:chgData name="Addam Brown" userId="e3afe0252b8c7403" providerId="LiveId" clId="{A21BDEBF-AFFE-4C32-BF2C-8CBA2A9E9D8F}" dt="2024-12-24T14:18:18.200" v="36" actId="20577"/>
        <pc:sldMkLst>
          <pc:docMk/>
          <pc:sldMk cId="1277611629" sldId="327"/>
        </pc:sldMkLst>
        <pc:spChg chg="mod">
          <ac:chgData name="Addam Brown" userId="e3afe0252b8c7403" providerId="LiveId" clId="{A21BDEBF-AFFE-4C32-BF2C-8CBA2A9E9D8F}" dt="2024-12-24T14:18:18.200" v="36" actId="20577"/>
          <ac:spMkLst>
            <pc:docMk/>
            <pc:sldMk cId="1277611629" sldId="327"/>
            <ac:spMk id="6" creationId="{2C36AF9D-A911-994B-90EA-013D4CDA5604}"/>
          </ac:spMkLst>
        </pc:spChg>
      </pc:sldChg>
      <pc:sldChg chg="addSp delSp modSp mod">
        <pc:chgData name="Addam Brown" userId="e3afe0252b8c7403" providerId="LiveId" clId="{A21BDEBF-AFFE-4C32-BF2C-8CBA2A9E9D8F}" dt="2024-12-24T17:10:17.502" v="129" actId="6549"/>
        <pc:sldMkLst>
          <pc:docMk/>
          <pc:sldMk cId="1980221439" sldId="331"/>
        </pc:sldMkLst>
        <pc:spChg chg="add mod">
          <ac:chgData name="Addam Brown" userId="e3afe0252b8c7403" providerId="LiveId" clId="{A21BDEBF-AFFE-4C32-BF2C-8CBA2A9E9D8F}" dt="2024-12-24T17:10:06.016" v="127" actId="1076"/>
          <ac:spMkLst>
            <pc:docMk/>
            <pc:sldMk cId="1980221439" sldId="331"/>
            <ac:spMk id="3" creationId="{E6A7B8CB-E463-286D-137E-0962C6E666A8}"/>
          </ac:spMkLst>
        </pc:spChg>
        <pc:spChg chg="add mod">
          <ac:chgData name="Addam Brown" userId="e3afe0252b8c7403" providerId="LiveId" clId="{A21BDEBF-AFFE-4C32-BF2C-8CBA2A9E9D8F}" dt="2024-12-24T17:08:03.846" v="99" actId="403"/>
          <ac:spMkLst>
            <pc:docMk/>
            <pc:sldMk cId="1980221439" sldId="331"/>
            <ac:spMk id="6" creationId="{D9D2F535-BD1A-AA0E-BDAA-35EFD1FF3F69}"/>
          </ac:spMkLst>
        </pc:spChg>
        <pc:spChg chg="add mod">
          <ac:chgData name="Addam Brown" userId="e3afe0252b8c7403" providerId="LiveId" clId="{A21BDEBF-AFFE-4C32-BF2C-8CBA2A9E9D8F}" dt="2024-12-24T17:08:17.748" v="102" actId="20577"/>
          <ac:spMkLst>
            <pc:docMk/>
            <pc:sldMk cId="1980221439" sldId="331"/>
            <ac:spMk id="8" creationId="{4AF64FC1-3D3B-21C7-ED1C-1058F71CDFAC}"/>
          </ac:spMkLst>
        </pc:spChg>
        <pc:spChg chg="del">
          <ac:chgData name="Addam Brown" userId="e3afe0252b8c7403" providerId="LiveId" clId="{A21BDEBF-AFFE-4C32-BF2C-8CBA2A9E9D8F}" dt="2024-12-24T17:05:06.908" v="54" actId="478"/>
          <ac:spMkLst>
            <pc:docMk/>
            <pc:sldMk cId="1980221439" sldId="331"/>
            <ac:spMk id="10" creationId="{79EF1473-3ADD-43F1-A495-57AAB7FD902F}"/>
          </ac:spMkLst>
        </pc:spChg>
        <pc:spChg chg="add mod">
          <ac:chgData name="Addam Brown" userId="e3afe0252b8c7403" providerId="LiveId" clId="{A21BDEBF-AFFE-4C32-BF2C-8CBA2A9E9D8F}" dt="2024-12-24T17:10:17.502" v="129" actId="6549"/>
          <ac:spMkLst>
            <pc:docMk/>
            <pc:sldMk cId="1980221439" sldId="331"/>
            <ac:spMk id="11" creationId="{A534860D-E801-9CB7-7432-DEA7BDB6FA3F}"/>
          </ac:spMkLst>
        </pc:spChg>
      </pc:sldChg>
      <pc:sldChg chg="addSp delSp modSp mod">
        <pc:chgData name="Addam Brown" userId="e3afe0252b8c7403" providerId="LiveId" clId="{A21BDEBF-AFFE-4C32-BF2C-8CBA2A9E9D8F}" dt="2024-12-24T17:12:11.850" v="158" actId="20577"/>
        <pc:sldMkLst>
          <pc:docMk/>
          <pc:sldMk cId="2560061391" sldId="332"/>
        </pc:sldMkLst>
        <pc:spChg chg="add mod">
          <ac:chgData name="Addam Brown" userId="e3afe0252b8c7403" providerId="LiveId" clId="{A21BDEBF-AFFE-4C32-BF2C-8CBA2A9E9D8F}" dt="2024-12-24T17:12:11.850" v="158" actId="20577"/>
          <ac:spMkLst>
            <pc:docMk/>
            <pc:sldMk cId="2560061391" sldId="332"/>
            <ac:spMk id="3" creationId="{B8A49B0C-DF69-4388-7DC4-160CFAB51EEA}"/>
          </ac:spMkLst>
        </pc:spChg>
        <pc:spChg chg="del mod">
          <ac:chgData name="Addam Brown" userId="e3afe0252b8c7403" providerId="LiveId" clId="{A21BDEBF-AFFE-4C32-BF2C-8CBA2A9E9D8F}" dt="2024-12-24T17:11:11.070" v="132" actId="478"/>
          <ac:spMkLst>
            <pc:docMk/>
            <pc:sldMk cId="2560061391" sldId="332"/>
            <ac:spMk id="5" creationId="{8E999A1B-8752-489F-A63B-EA2F60186B52}"/>
          </ac:spMkLst>
        </pc:spChg>
      </pc:sldChg>
      <pc:sldChg chg="modSp add del mod">
        <pc:chgData name="Addam Brown" userId="e3afe0252b8c7403" providerId="LiveId" clId="{A21BDEBF-AFFE-4C32-BF2C-8CBA2A9E9D8F}" dt="2024-12-24T19:50:09.538" v="1007" actId="47"/>
        <pc:sldMkLst>
          <pc:docMk/>
          <pc:sldMk cId="2460250329" sldId="333"/>
        </pc:sldMkLst>
        <pc:spChg chg="mod">
          <ac:chgData name="Addam Brown" userId="e3afe0252b8c7403" providerId="LiveId" clId="{A21BDEBF-AFFE-4C32-BF2C-8CBA2A9E9D8F}" dt="2024-12-24T19:49:55.545" v="1004" actId="27636"/>
          <ac:spMkLst>
            <pc:docMk/>
            <pc:sldMk cId="2460250329" sldId="333"/>
            <ac:spMk id="4" creationId="{FC9942A8-E53D-6324-742B-6202D9EE2332}"/>
          </ac:spMkLst>
        </pc:spChg>
      </pc:sldChg>
      <pc:sldChg chg="addSp delSp modSp add mod">
        <pc:chgData name="Addam Brown" userId="e3afe0252b8c7403" providerId="LiveId" clId="{A21BDEBF-AFFE-4C32-BF2C-8CBA2A9E9D8F}" dt="2024-12-24T19:56:44.251" v="1094"/>
        <pc:sldMkLst>
          <pc:docMk/>
          <pc:sldMk cId="981029735" sldId="334"/>
        </pc:sldMkLst>
        <pc:spChg chg="add del mod">
          <ac:chgData name="Addam Brown" userId="e3afe0252b8c7403" providerId="LiveId" clId="{A21BDEBF-AFFE-4C32-BF2C-8CBA2A9E9D8F}" dt="2024-12-24T19:56:44.251" v="1094"/>
          <ac:spMkLst>
            <pc:docMk/>
            <pc:sldMk cId="981029735" sldId="334"/>
            <ac:spMk id="3" creationId="{B30206D8-31BB-0C1D-0A55-7DA07A9564AF}"/>
          </ac:spMkLst>
        </pc:spChg>
        <pc:picChg chg="add mod">
          <ac:chgData name="Addam Brown" userId="e3afe0252b8c7403" providerId="LiveId" clId="{A21BDEBF-AFFE-4C32-BF2C-8CBA2A9E9D8F}" dt="2024-12-24T19:51:37.751" v="1016" actId="1076"/>
          <ac:picMkLst>
            <pc:docMk/>
            <pc:sldMk cId="981029735" sldId="334"/>
            <ac:picMk id="2" creationId="{66667C4B-4057-7A6B-2AEE-B0D8BF18F9C7}"/>
          </ac:picMkLst>
        </pc:picChg>
        <pc:picChg chg="add del">
          <ac:chgData name="Addam Brown" userId="e3afe0252b8c7403" providerId="LiveId" clId="{A21BDEBF-AFFE-4C32-BF2C-8CBA2A9E9D8F}" dt="2024-12-24T19:51:33.300" v="1014" actId="478"/>
          <ac:picMkLst>
            <pc:docMk/>
            <pc:sldMk cId="981029735" sldId="334"/>
            <ac:picMk id="3074" creationId="{F48AEBC4-858D-7165-8499-48549EFD1DB7}"/>
          </ac:picMkLst>
        </pc:picChg>
        <pc:picChg chg="add mod">
          <ac:chgData name="Addam Brown" userId="e3afe0252b8c7403" providerId="LiveId" clId="{A21BDEBF-AFFE-4C32-BF2C-8CBA2A9E9D8F}" dt="2024-12-24T19:51:30.802" v="1013" actId="1076"/>
          <ac:picMkLst>
            <pc:docMk/>
            <pc:sldMk cId="981029735" sldId="334"/>
            <ac:picMk id="4098" creationId="{CC6340C3-B9B7-2CE5-8E45-6C344269262F}"/>
          </ac:picMkLst>
        </pc:picChg>
        <pc:picChg chg="add del">
          <ac:chgData name="Addam Brown" userId="e3afe0252b8c7403" providerId="LiveId" clId="{A21BDEBF-AFFE-4C32-BF2C-8CBA2A9E9D8F}" dt="2024-12-24T19:55:36.554" v="1072" actId="478"/>
          <ac:picMkLst>
            <pc:docMk/>
            <pc:sldMk cId="981029735" sldId="334"/>
            <ac:picMk id="8194" creationId="{EC75A6D8-5A44-8BEC-EEE5-9F916F602275}"/>
          </ac:picMkLst>
        </pc:picChg>
        <pc:picChg chg="add del">
          <ac:chgData name="Addam Brown" userId="e3afe0252b8c7403" providerId="LiveId" clId="{A21BDEBF-AFFE-4C32-BF2C-8CBA2A9E9D8F}" dt="2024-12-24T19:56:05.628" v="1082" actId="478"/>
          <ac:picMkLst>
            <pc:docMk/>
            <pc:sldMk cId="981029735" sldId="334"/>
            <ac:picMk id="8196" creationId="{F0D6BE99-CA83-AD02-5C8E-9CBB24500804}"/>
          </ac:picMkLst>
        </pc:picChg>
      </pc:sldChg>
      <pc:sldChg chg="addSp delSp modSp add mod">
        <pc:chgData name="Addam Brown" userId="e3afe0252b8c7403" providerId="LiveId" clId="{A21BDEBF-AFFE-4C32-BF2C-8CBA2A9E9D8F}" dt="2024-12-25T00:15:39.272" v="2964" actId="1076"/>
        <pc:sldMkLst>
          <pc:docMk/>
          <pc:sldMk cId="4208070753" sldId="335"/>
        </pc:sldMkLst>
        <pc:spChg chg="mod">
          <ac:chgData name="Addam Brown" userId="e3afe0252b8c7403" providerId="LiveId" clId="{A21BDEBF-AFFE-4C32-BF2C-8CBA2A9E9D8F}" dt="2024-12-25T00:15:14.029" v="2961" actId="20577"/>
          <ac:spMkLst>
            <pc:docMk/>
            <pc:sldMk cId="4208070753" sldId="335"/>
            <ac:spMk id="5" creationId="{4133F81E-AE50-1821-459D-FF8D743093F9}"/>
          </ac:spMkLst>
        </pc:spChg>
        <pc:spChg chg="mod">
          <ac:chgData name="Addam Brown" userId="e3afe0252b8c7403" providerId="LiveId" clId="{A21BDEBF-AFFE-4C32-BF2C-8CBA2A9E9D8F}" dt="2024-12-24T22:11:09.729" v="2190" actId="20577"/>
          <ac:spMkLst>
            <pc:docMk/>
            <pc:sldMk cId="4208070753" sldId="335"/>
            <ac:spMk id="8" creationId="{452FB3EF-3485-9661-7529-CB7C2A192B7B}"/>
          </ac:spMkLst>
        </pc:spChg>
        <pc:picChg chg="add del mod">
          <ac:chgData name="Addam Brown" userId="e3afe0252b8c7403" providerId="LiveId" clId="{A21BDEBF-AFFE-4C32-BF2C-8CBA2A9E9D8F}" dt="2024-12-24T22:14:38.131" v="2221" actId="478"/>
          <ac:picMkLst>
            <pc:docMk/>
            <pc:sldMk cId="4208070753" sldId="335"/>
            <ac:picMk id="2" creationId="{C20A01F6-4BCA-A1E3-E00C-1E99DBD8505E}"/>
          </ac:picMkLst>
        </pc:picChg>
        <pc:picChg chg="add mod">
          <ac:chgData name="Addam Brown" userId="e3afe0252b8c7403" providerId="LiveId" clId="{A21BDEBF-AFFE-4C32-BF2C-8CBA2A9E9D8F}" dt="2024-12-25T00:15:25.154" v="2962" actId="14100"/>
          <ac:picMkLst>
            <pc:docMk/>
            <pc:sldMk cId="4208070753" sldId="335"/>
            <ac:picMk id="4" creationId="{4CACE6D1-0845-4B2B-9072-64E35EA472BD}"/>
          </ac:picMkLst>
        </pc:picChg>
        <pc:picChg chg="add mod">
          <ac:chgData name="Addam Brown" userId="e3afe0252b8c7403" providerId="LiveId" clId="{A21BDEBF-AFFE-4C32-BF2C-8CBA2A9E9D8F}" dt="2024-12-24T22:15:24.922" v="2223"/>
          <ac:picMkLst>
            <pc:docMk/>
            <pc:sldMk cId="4208070753" sldId="335"/>
            <ac:picMk id="6" creationId="{67F2C7EA-E78B-C18E-9048-E54344B5FED1}"/>
          </ac:picMkLst>
        </pc:picChg>
        <pc:picChg chg="add mod modCrop">
          <ac:chgData name="Addam Brown" userId="e3afe0252b8c7403" providerId="LiveId" clId="{A21BDEBF-AFFE-4C32-BF2C-8CBA2A9E9D8F}" dt="2024-12-25T00:15:39.272" v="2964" actId="1076"/>
          <ac:picMkLst>
            <pc:docMk/>
            <pc:sldMk cId="4208070753" sldId="335"/>
            <ac:picMk id="9" creationId="{833944E4-B40B-9000-D890-FC82496FAE80}"/>
          </ac:picMkLst>
        </pc:picChg>
      </pc:sldChg>
      <pc:sldChg chg="addSp delSp modSp add mod replId">
        <pc:chgData name="Addam Brown" userId="e3afe0252b8c7403" providerId="LiveId" clId="{A21BDEBF-AFFE-4C32-BF2C-8CBA2A9E9D8F}" dt="2024-12-25T00:40:25.241" v="3407" actId="6549"/>
        <pc:sldMkLst>
          <pc:docMk/>
          <pc:sldMk cId="296475136" sldId="336"/>
        </pc:sldMkLst>
        <pc:spChg chg="mod">
          <ac:chgData name="Addam Brown" userId="e3afe0252b8c7403" providerId="LiveId" clId="{A21BDEBF-AFFE-4C32-BF2C-8CBA2A9E9D8F}" dt="2024-12-25T00:40:25.241" v="3407" actId="6549"/>
          <ac:spMkLst>
            <pc:docMk/>
            <pc:sldMk cId="296475136" sldId="336"/>
            <ac:spMk id="5" creationId="{A0ED5BAC-6EF9-D1A8-27C5-0E21CEC9C46E}"/>
          </ac:spMkLst>
        </pc:spChg>
        <pc:spChg chg="mod">
          <ac:chgData name="Addam Brown" userId="e3afe0252b8c7403" providerId="LiveId" clId="{A21BDEBF-AFFE-4C32-BF2C-8CBA2A9E9D8F}" dt="2024-12-24T23:16:08.467" v="2565"/>
          <ac:spMkLst>
            <pc:docMk/>
            <pc:sldMk cId="296475136" sldId="336"/>
            <ac:spMk id="8" creationId="{77C64F38-D8E1-6FA0-26AB-156F28602DD6}"/>
          </ac:spMkLst>
        </pc:spChg>
        <pc:picChg chg="add del mod modCrop">
          <ac:chgData name="Addam Brown" userId="e3afe0252b8c7403" providerId="LiveId" clId="{A21BDEBF-AFFE-4C32-BF2C-8CBA2A9E9D8F}" dt="2024-12-24T23:21:55.858" v="2570" actId="478"/>
          <ac:picMkLst>
            <pc:docMk/>
            <pc:sldMk cId="296475136" sldId="336"/>
            <ac:picMk id="4" creationId="{6AA7372A-4C92-2AF9-8403-951BCB3974FD}"/>
          </ac:picMkLst>
        </pc:picChg>
        <pc:picChg chg="add mod modCrop">
          <ac:chgData name="Addam Brown" userId="e3afe0252b8c7403" providerId="LiveId" clId="{A21BDEBF-AFFE-4C32-BF2C-8CBA2A9E9D8F}" dt="2024-12-25T00:18:54.945" v="3052" actId="1035"/>
          <ac:picMkLst>
            <pc:docMk/>
            <pc:sldMk cId="296475136" sldId="336"/>
            <ac:picMk id="7" creationId="{7ADDC063-C630-33B6-18C4-BE008114F18E}"/>
          </ac:picMkLst>
        </pc:picChg>
      </pc:sldChg>
      <pc:sldChg chg="addSp modSp add mod">
        <pc:chgData name="Addam Brown" userId="e3afe0252b8c7403" providerId="LiveId" clId="{A21BDEBF-AFFE-4C32-BF2C-8CBA2A9E9D8F}" dt="2024-12-25T00:37:50.415" v="3333" actId="403"/>
        <pc:sldMkLst>
          <pc:docMk/>
          <pc:sldMk cId="3091730683" sldId="337"/>
        </pc:sldMkLst>
        <pc:spChg chg="mod">
          <ac:chgData name="Addam Brown" userId="e3afe0252b8c7403" providerId="LiveId" clId="{A21BDEBF-AFFE-4C32-BF2C-8CBA2A9E9D8F}" dt="2024-12-25T00:37:50.415" v="3333" actId="403"/>
          <ac:spMkLst>
            <pc:docMk/>
            <pc:sldMk cId="3091730683" sldId="337"/>
            <ac:spMk id="5" creationId="{6E0CFEA8-3E53-A973-E654-3EC7665D5908}"/>
          </ac:spMkLst>
        </pc:spChg>
        <pc:spChg chg="mod">
          <ac:chgData name="Addam Brown" userId="e3afe0252b8c7403" providerId="LiveId" clId="{A21BDEBF-AFFE-4C32-BF2C-8CBA2A9E9D8F}" dt="2024-12-24T22:23:16.757" v="2410" actId="20577"/>
          <ac:spMkLst>
            <pc:docMk/>
            <pc:sldMk cId="3091730683" sldId="337"/>
            <ac:spMk id="8" creationId="{752B0783-FC7E-F462-055D-D21D1DA0D33E}"/>
          </ac:spMkLst>
        </pc:spChg>
        <pc:picChg chg="add mod">
          <ac:chgData name="Addam Brown" userId="e3afe0252b8c7403" providerId="LiveId" clId="{A21BDEBF-AFFE-4C32-BF2C-8CBA2A9E9D8F}" dt="2024-12-25T00:26:58.174" v="3100" actId="1038"/>
          <ac:picMkLst>
            <pc:docMk/>
            <pc:sldMk cId="3091730683" sldId="337"/>
            <ac:picMk id="4" creationId="{6A853FD4-8871-EEFC-402A-C67CDF9D0728}"/>
          </ac:picMkLst>
        </pc:picChg>
        <pc:picChg chg="add mod">
          <ac:chgData name="Addam Brown" userId="e3afe0252b8c7403" providerId="LiveId" clId="{A21BDEBF-AFFE-4C32-BF2C-8CBA2A9E9D8F}" dt="2024-12-25T00:37:32.173" v="3328" actId="14100"/>
          <ac:picMkLst>
            <pc:docMk/>
            <pc:sldMk cId="3091730683" sldId="337"/>
            <ac:picMk id="6" creationId="{50131148-B29F-4B56-6244-C79FAA49BA15}"/>
          </ac:picMkLst>
        </pc:picChg>
      </pc:sldChg>
      <pc:sldChg chg="addSp modSp add mod replId">
        <pc:chgData name="Addam Brown" userId="e3afe0252b8c7403" providerId="LiveId" clId="{A21BDEBF-AFFE-4C32-BF2C-8CBA2A9E9D8F}" dt="2024-12-25T00:40:34.922" v="3409" actId="27636"/>
        <pc:sldMkLst>
          <pc:docMk/>
          <pc:sldMk cId="615154213" sldId="338"/>
        </pc:sldMkLst>
        <pc:spChg chg="mod">
          <ac:chgData name="Addam Brown" userId="e3afe0252b8c7403" providerId="LiveId" clId="{A21BDEBF-AFFE-4C32-BF2C-8CBA2A9E9D8F}" dt="2024-12-25T00:40:34.922" v="3409" actId="27636"/>
          <ac:spMkLst>
            <pc:docMk/>
            <pc:sldMk cId="615154213" sldId="338"/>
            <ac:spMk id="5" creationId="{09C478D0-1201-FFE6-98E1-F0E64CF12A72}"/>
          </ac:spMkLst>
        </pc:spChg>
        <pc:spChg chg="mod">
          <ac:chgData name="Addam Brown" userId="e3afe0252b8c7403" providerId="LiveId" clId="{A21BDEBF-AFFE-4C32-BF2C-8CBA2A9E9D8F}" dt="2024-12-24T23:16:01.172" v="2564"/>
          <ac:spMkLst>
            <pc:docMk/>
            <pc:sldMk cId="615154213" sldId="338"/>
            <ac:spMk id="8" creationId="{553BEEEE-C9E9-05E4-AE9A-257734B00A50}"/>
          </ac:spMkLst>
        </pc:spChg>
        <pc:picChg chg="add mod modCrop">
          <ac:chgData name="Addam Brown" userId="e3afe0252b8c7403" providerId="LiveId" clId="{A21BDEBF-AFFE-4C32-BF2C-8CBA2A9E9D8F}" dt="2024-12-25T00:29:51.143" v="3210" actId="1035"/>
          <ac:picMkLst>
            <pc:docMk/>
            <pc:sldMk cId="615154213" sldId="338"/>
            <ac:picMk id="4" creationId="{4F0D2376-E7B0-7720-1101-F718ED8FFEEC}"/>
          </ac:picMkLst>
        </pc:picChg>
      </pc:sldChg>
      <pc:sldChg chg="addSp modSp add mod">
        <pc:chgData name="Addam Brown" userId="e3afe0252b8c7403" providerId="LiveId" clId="{A21BDEBF-AFFE-4C32-BF2C-8CBA2A9E9D8F}" dt="2024-12-25T00:39:35.020" v="3402" actId="14100"/>
        <pc:sldMkLst>
          <pc:docMk/>
          <pc:sldMk cId="3662332130" sldId="339"/>
        </pc:sldMkLst>
        <pc:spChg chg="mod">
          <ac:chgData name="Addam Brown" userId="e3afe0252b8c7403" providerId="LiveId" clId="{A21BDEBF-AFFE-4C32-BF2C-8CBA2A9E9D8F}" dt="2024-12-25T00:38:30.653" v="3357" actId="404"/>
          <ac:spMkLst>
            <pc:docMk/>
            <pc:sldMk cId="3662332130" sldId="339"/>
            <ac:spMk id="5" creationId="{4FF30F38-C8B1-F6D7-87CD-E51192697ED7}"/>
          </ac:spMkLst>
        </pc:spChg>
        <pc:spChg chg="mod">
          <ac:chgData name="Addam Brown" userId="e3afe0252b8c7403" providerId="LiveId" clId="{A21BDEBF-AFFE-4C32-BF2C-8CBA2A9E9D8F}" dt="2024-12-24T22:21:51.667" v="2357" actId="20577"/>
          <ac:spMkLst>
            <pc:docMk/>
            <pc:sldMk cId="3662332130" sldId="339"/>
            <ac:spMk id="8" creationId="{9144D769-7B01-6B52-D383-AA41C01760A2}"/>
          </ac:spMkLst>
        </pc:spChg>
        <pc:picChg chg="add mod">
          <ac:chgData name="Addam Brown" userId="e3afe0252b8c7403" providerId="LiveId" clId="{A21BDEBF-AFFE-4C32-BF2C-8CBA2A9E9D8F}" dt="2024-12-25T00:39:35.020" v="3402" actId="14100"/>
          <ac:picMkLst>
            <pc:docMk/>
            <pc:sldMk cId="3662332130" sldId="339"/>
            <ac:picMk id="4" creationId="{819185D7-2EDD-4E5C-B88E-03684573049C}"/>
          </ac:picMkLst>
        </pc:picChg>
        <pc:picChg chg="add mod modCrop">
          <ac:chgData name="Addam Brown" userId="e3afe0252b8c7403" providerId="LiveId" clId="{A21BDEBF-AFFE-4C32-BF2C-8CBA2A9E9D8F}" dt="2024-12-25T00:39:31.893" v="3401" actId="1076"/>
          <ac:picMkLst>
            <pc:docMk/>
            <pc:sldMk cId="3662332130" sldId="339"/>
            <ac:picMk id="7" creationId="{B93A8737-89AB-B7AC-39CC-DD5184D22459}"/>
          </ac:picMkLst>
        </pc:picChg>
      </pc:sldChg>
      <pc:sldChg chg="addSp delSp modSp add mod replId">
        <pc:chgData name="Addam Brown" userId="e3afe0252b8c7403" providerId="LiveId" clId="{A21BDEBF-AFFE-4C32-BF2C-8CBA2A9E9D8F}" dt="2024-12-25T00:44:10.478" v="3507" actId="478"/>
        <pc:sldMkLst>
          <pc:docMk/>
          <pc:sldMk cId="3655464382" sldId="340"/>
        </pc:sldMkLst>
        <pc:spChg chg="mod">
          <ac:chgData name="Addam Brown" userId="e3afe0252b8c7403" providerId="LiveId" clId="{A21BDEBF-AFFE-4C32-BF2C-8CBA2A9E9D8F}" dt="2024-12-25T00:43:32.259" v="3502" actId="20577"/>
          <ac:spMkLst>
            <pc:docMk/>
            <pc:sldMk cId="3655464382" sldId="340"/>
            <ac:spMk id="5" creationId="{D100D2D8-3909-BAD1-FBF4-5209F027B17B}"/>
          </ac:spMkLst>
        </pc:spChg>
        <pc:spChg chg="add del mod">
          <ac:chgData name="Addam Brown" userId="e3afe0252b8c7403" providerId="LiveId" clId="{A21BDEBF-AFFE-4C32-BF2C-8CBA2A9E9D8F}" dt="2024-12-25T00:44:10.478" v="3507" actId="478"/>
          <ac:spMkLst>
            <pc:docMk/>
            <pc:sldMk cId="3655464382" sldId="340"/>
            <ac:spMk id="7" creationId="{66E0F4FF-2FA0-14DF-5E58-DA4F2F78A408}"/>
          </ac:spMkLst>
        </pc:spChg>
        <pc:spChg chg="mod">
          <ac:chgData name="Addam Brown" userId="e3afe0252b8c7403" providerId="LiveId" clId="{A21BDEBF-AFFE-4C32-BF2C-8CBA2A9E9D8F}" dt="2024-12-24T23:15:53.796" v="2563"/>
          <ac:spMkLst>
            <pc:docMk/>
            <pc:sldMk cId="3655464382" sldId="340"/>
            <ac:spMk id="8" creationId="{CE579D84-0219-9B2F-7E4D-005200F94AA5}"/>
          </ac:spMkLst>
        </pc:spChg>
        <pc:spChg chg="add mod">
          <ac:chgData name="Addam Brown" userId="e3afe0252b8c7403" providerId="LiveId" clId="{A21BDEBF-AFFE-4C32-BF2C-8CBA2A9E9D8F}" dt="2024-12-25T00:44:03.323" v="3506" actId="571"/>
          <ac:spMkLst>
            <pc:docMk/>
            <pc:sldMk cId="3655464382" sldId="340"/>
            <ac:spMk id="9" creationId="{62C83E4A-5E8A-BB29-0F5F-D4B3B34C24DD}"/>
          </ac:spMkLst>
        </pc:spChg>
        <pc:picChg chg="add mod">
          <ac:chgData name="Addam Brown" userId="e3afe0252b8c7403" providerId="LiveId" clId="{A21BDEBF-AFFE-4C32-BF2C-8CBA2A9E9D8F}" dt="2024-12-24T23:15:35.801" v="2561" actId="1076"/>
          <ac:picMkLst>
            <pc:docMk/>
            <pc:sldMk cId="3655464382" sldId="340"/>
            <ac:picMk id="4" creationId="{C553DF9B-2DEC-972D-4795-5BF5C481883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jpe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1.wdp"/></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2.wdp"/></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3.wdp"/></Relationships>
</file>

<file path=ppt/slides/_rels/slide4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8" Type="http://schemas.openxmlformats.org/officeDocument/2006/relationships/hyperlink" Target="https://github.com/DocBrownPhD/IBM-CT-Capstone/blob/main/4)%20EDA%20with%20SQL.ipynb" TargetMode="External"/><Relationship Id="rId3" Type="http://schemas.openxmlformats.org/officeDocument/2006/relationships/image" Target="../media/image3.png"/><Relationship Id="rId7" Type="http://schemas.openxmlformats.org/officeDocument/2006/relationships/hyperlink" Target="https://github.com/DocBrownPhD/IBM-CT-Capstone/blob/main/3)%20Data%20Wrangling.ipynb" TargetMode="External"/><Relationship Id="rId12" Type="http://schemas.openxmlformats.org/officeDocument/2006/relationships/hyperlink" Target="https://github.com/DocBrownPhD/IBM-CT-Capstone/blob/main/8)%20SpaceX_Machine%20Learning%20Prediction_Part_5.ipynb"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github.com/DocBrownPhD/IBM-CT-Capstone/blob/main/2)%20Webscraping%20Data%20Collection.ipynb" TargetMode="External"/><Relationship Id="rId11" Type="http://schemas.openxmlformats.org/officeDocument/2006/relationships/hyperlink" Target="https://github.com/DocBrownPhD/IBM-CT-Capstone/blob/main/7)%20SpaceX%20Dash%20App.ipynb" TargetMode="External"/><Relationship Id="rId5" Type="http://schemas.openxmlformats.org/officeDocument/2006/relationships/hyperlink" Target="https://github.com/DocBrownPhD/IBM-CT-Capstone/blob/main/1)%20API%20Data%20Collection.ipynb" TargetMode="External"/><Relationship Id="rId10" Type="http://schemas.openxmlformats.org/officeDocument/2006/relationships/hyperlink" Target="https://github.com/DocBrownPhD/IBM-CT-Capstone/blob/main/6)%20Launch%20Site%20Folium%20Maps.ipynb" TargetMode="External"/><Relationship Id="rId4" Type="http://schemas.openxmlformats.org/officeDocument/2006/relationships/hyperlink" Target="https://github.com/DocBrownPhD/IBM-CT-Capstone" TargetMode="External"/><Relationship Id="rId9" Type="http://schemas.openxmlformats.org/officeDocument/2006/relationships/hyperlink" Target="https://github.com/DocBrownPhD/IBM-CT-Capstone/blob/main/5)%20EDA%20Visualizations%20with%20SQL.ipynb" TargetMode="External"/></Relationships>
</file>

<file path=ppt/slides/_rels/slide54.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Dr. Addam Brown, PhD</a:t>
            </a:r>
          </a:p>
          <a:p>
            <a:r>
              <a:rPr lang="en-US" dirty="0">
                <a:solidFill>
                  <a:schemeClr val="bg2"/>
                </a:solidFill>
                <a:latin typeface="Abadi"/>
                <a:ea typeface="SF Pro" pitchFamily="2" charset="0"/>
                <a:cs typeface="SF Pro" pitchFamily="2" charset="0"/>
              </a:rPr>
              <a:t>December, 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3116"/>
            <a:ext cx="10296307" cy="4351338"/>
          </a:xfrm>
          <a:prstGeom prst="rect">
            <a:avLst/>
          </a:prstGeom>
        </p:spPr>
        <p:txBody>
          <a:bodyPr/>
          <a:lstStyle/>
          <a:p>
            <a:pPr marL="0" lvl="0" indent="0">
              <a:buNone/>
            </a:pPr>
            <a:r>
              <a:rPr lang="en-US" b="1" dirty="0"/>
              <a:t>Data Processing</a:t>
            </a:r>
            <a:endParaRPr lang="en-US" dirty="0"/>
          </a:p>
          <a:p>
            <a:pPr marL="457200" lvl="1" indent="0">
              <a:buNone/>
            </a:pPr>
            <a:r>
              <a:rPr lang="en-US" dirty="0"/>
              <a:t>Data was cleaned to remove null values and correct data types. It was transformed to create new features and combined with other datasets for a comprehensive analysis.</a:t>
            </a:r>
          </a:p>
          <a:p>
            <a:pPr marL="0" lvl="0" indent="0">
              <a:buNone/>
            </a:pPr>
            <a:r>
              <a:rPr lang="en-US" b="1" dirty="0"/>
              <a:t>Data wrangling process</a:t>
            </a:r>
            <a:endParaRPr lang="en-US" dirty="0"/>
          </a:p>
          <a:p>
            <a:pPr marL="457200" lvl="1" indent="0">
              <a:buNone/>
            </a:pPr>
            <a:r>
              <a:rPr lang="en-US" dirty="0"/>
              <a:t>Key phrases: data cleaning, data transformation, feature engineering.</a:t>
            </a:r>
          </a:p>
          <a:p>
            <a:pPr marL="457200" lvl="1" indent="0">
              <a:buNone/>
            </a:pPr>
            <a:r>
              <a:rPr lang="en-US" dirty="0"/>
              <a:t>Flowchart: Raw Data → Data Cleaning → Data Transformation → Feature Engineering → Processed Data.</a:t>
            </a:r>
          </a:p>
          <a:p>
            <a:pPr marL="0" lvl="0" indent="0">
              <a:buNone/>
            </a:pPr>
            <a:r>
              <a:rPr lang="en-US" b="1" dirty="0"/>
              <a:t>GitHub URL data wrangling notebooks</a:t>
            </a:r>
            <a:endParaRPr lang="en-US" dirty="0"/>
          </a:p>
          <a:p>
            <a:pPr marL="457200" lvl="1" indent="0">
              <a:buNone/>
            </a:pPr>
            <a:r>
              <a:rPr lang="en-US" dirty="0"/>
              <a:t>GitHub URL of Data Wrangling Notebook</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lvl="0" indent="0">
              <a:buNone/>
            </a:pPr>
            <a:r>
              <a:rPr lang="en-US" b="1" dirty="0"/>
              <a:t>Charts and reasons</a:t>
            </a:r>
            <a:endParaRPr lang="en-US" dirty="0"/>
          </a:p>
          <a:p>
            <a:pPr marL="457200" lvl="1" indent="0">
              <a:buNone/>
            </a:pPr>
            <a:r>
              <a:rPr lang="en-US" dirty="0"/>
              <a:t>Scatter plots, bar charts, line charts, and pie charts were used to visualize the relationship between different features, distribution of data, and trends over time.</a:t>
            </a:r>
          </a:p>
          <a:p>
            <a:pPr marL="457200" lvl="1" indent="0">
              <a:buNone/>
            </a:pPr>
            <a:endParaRPr lang="en-US" dirty="0"/>
          </a:p>
          <a:p>
            <a:pPr marL="0" lvl="0" indent="0">
              <a:buNone/>
            </a:pPr>
            <a:r>
              <a:rPr lang="en-US" b="1" dirty="0"/>
              <a:t>GitHub URL EDA with data visualization</a:t>
            </a:r>
            <a:endParaRPr lang="en-US" dirty="0"/>
          </a:p>
          <a:p>
            <a:pPr marL="457200" lvl="1" indent="0">
              <a:buNone/>
            </a:pPr>
            <a:r>
              <a:rPr lang="en-US" dirty="0"/>
              <a:t>GitHub URL of EDA with Data Visualizations Notebook</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lvl="0" indent="0">
              <a:buNone/>
            </a:pPr>
            <a:r>
              <a:rPr lang="en-US" b="1" dirty="0"/>
              <a:t>SQL queries performed</a:t>
            </a:r>
            <a:endParaRPr lang="en-US" dirty="0"/>
          </a:p>
          <a:p>
            <a:pPr marL="457200" lvl="1" indent="0">
              <a:buNone/>
            </a:pPr>
            <a:r>
              <a:rPr lang="en-US" dirty="0"/>
              <a:t>Queries were performed to count launches per site, calculate success rates, find payload ranges, and extract specific data points related to launch outcomes.</a:t>
            </a:r>
          </a:p>
          <a:p>
            <a:pPr marL="457200" lvl="1" indent="0">
              <a:buNone/>
            </a:pPr>
            <a:endParaRPr lang="en-US" dirty="0"/>
          </a:p>
          <a:p>
            <a:pPr marL="0" lvl="0" indent="0">
              <a:buNone/>
            </a:pPr>
            <a:r>
              <a:rPr lang="en-US" b="1" dirty="0"/>
              <a:t>GitHub URL EDA with SQL notebook</a:t>
            </a:r>
            <a:endParaRPr lang="en-US" dirty="0"/>
          </a:p>
          <a:p>
            <a:pPr marL="457200" lvl="1" indent="0">
              <a:buNone/>
            </a:pPr>
            <a:r>
              <a:rPr lang="en-US" dirty="0"/>
              <a:t>GitHub URL of EDA with SQL Notebook</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lvl="0" indent="0">
              <a:buNone/>
            </a:pPr>
            <a:r>
              <a:rPr lang="en-US" b="1" dirty="0"/>
              <a:t>Map objects created and added to folium map</a:t>
            </a:r>
            <a:endParaRPr lang="en-US" dirty="0"/>
          </a:p>
          <a:p>
            <a:pPr marL="457200" lvl="1" indent="0">
              <a:buNone/>
            </a:pPr>
            <a:r>
              <a:rPr lang="en-US" dirty="0"/>
              <a:t>Markers for launch sites, circles for impact zones, and lines showing proximity to facilities.</a:t>
            </a:r>
          </a:p>
          <a:p>
            <a:pPr marL="457200" lvl="1" indent="0">
              <a:buNone/>
            </a:pPr>
            <a:endParaRPr lang="en-US" dirty="0"/>
          </a:p>
          <a:p>
            <a:pPr marL="0" lvl="0" indent="0">
              <a:buNone/>
            </a:pPr>
            <a:r>
              <a:rPr lang="en-US" b="1" dirty="0"/>
              <a:t>Reasons for objects</a:t>
            </a:r>
            <a:endParaRPr lang="en-US" dirty="0"/>
          </a:p>
          <a:p>
            <a:pPr marL="457200" lvl="1" indent="0">
              <a:buNone/>
            </a:pPr>
            <a:r>
              <a:rPr lang="en-US" dirty="0"/>
              <a:t>These objects help visualize the geographical distribution of launch sites and their proximity to key facilities for a comprehensive understanding of launch logistics and safety.</a:t>
            </a:r>
          </a:p>
          <a:p>
            <a:pPr marL="457200" lvl="1" indent="0">
              <a:buNone/>
            </a:pPr>
            <a:endParaRPr lang="en-US" dirty="0"/>
          </a:p>
          <a:p>
            <a:pPr marL="0" lvl="0" indent="0">
              <a:buNone/>
            </a:pPr>
            <a:r>
              <a:rPr lang="en-US" b="1" dirty="0"/>
              <a:t>GitHub URL interactive map with objects</a:t>
            </a:r>
            <a:endParaRPr lang="en-US" dirty="0"/>
          </a:p>
          <a:p>
            <a:pPr marL="457200" lvl="1" indent="0">
              <a:buNone/>
            </a:pPr>
            <a:r>
              <a:rPr lang="en-US" dirty="0"/>
              <a:t>GitHub URL of Folium Map Notebook</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a:bodyPr>
          <a:lstStyle/>
          <a:p>
            <a:pPr marL="0" lvl="0" indent="0">
              <a:buNone/>
            </a:pPr>
            <a:r>
              <a:rPr lang="en-US" b="1" dirty="0"/>
              <a:t>Plots/graphs and interactions on the dashboard</a:t>
            </a:r>
            <a:endParaRPr lang="en-US" dirty="0"/>
          </a:p>
          <a:p>
            <a:pPr marL="457200" lvl="1" indent="0">
              <a:buNone/>
            </a:pPr>
            <a:r>
              <a:rPr lang="en-US" dirty="0"/>
              <a:t>Pie charts, scatter plots, line charts, and interactive sliders to filter data based on user input.</a:t>
            </a:r>
          </a:p>
          <a:p>
            <a:pPr marL="0" lvl="0" indent="0">
              <a:buNone/>
            </a:pPr>
            <a:endParaRPr lang="en-US" b="1" dirty="0"/>
          </a:p>
          <a:p>
            <a:pPr marL="0" lvl="0" indent="0">
              <a:buNone/>
            </a:pPr>
            <a:r>
              <a:rPr lang="en-US" b="1" dirty="0"/>
              <a:t>Reason for plots and interactions:</a:t>
            </a:r>
            <a:endParaRPr lang="en-US" dirty="0"/>
          </a:p>
          <a:p>
            <a:pPr marL="457200" lvl="1" indent="0">
              <a:buNone/>
            </a:pPr>
            <a:r>
              <a:rPr lang="en-US" dirty="0"/>
              <a:t>These visualizations and interactions allow users to explore the data dynamically, uncover patterns, and draw insights on launch success factors.</a:t>
            </a:r>
          </a:p>
          <a:p>
            <a:pPr marL="0" lvl="0" indent="0">
              <a:buNone/>
            </a:pPr>
            <a:endParaRPr lang="en-US" b="1" dirty="0"/>
          </a:p>
          <a:p>
            <a:pPr marL="0" lvl="0" indent="0">
              <a:buNone/>
            </a:pPr>
            <a:r>
              <a:rPr lang="en-US" b="1" dirty="0"/>
              <a:t>GitHub URL </a:t>
            </a:r>
            <a:r>
              <a:rPr lang="en-US" b="1" dirty="0" err="1"/>
              <a:t>Plotly</a:t>
            </a:r>
            <a:r>
              <a:rPr lang="en-US" b="1" dirty="0"/>
              <a:t> Dash notebook:</a:t>
            </a:r>
            <a:endParaRPr lang="en-US" dirty="0"/>
          </a:p>
          <a:p>
            <a:pPr marL="0" indent="0">
              <a:buNone/>
            </a:pPr>
            <a:r>
              <a:rPr lang="en-US" dirty="0"/>
              <a:t>GitHub URL of </a:t>
            </a:r>
            <a:r>
              <a:rPr lang="en-US" dirty="0" err="1"/>
              <a:t>Plotly</a:t>
            </a:r>
            <a:r>
              <a:rPr lang="en-US" dirty="0"/>
              <a:t> Dash Notebook</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marL="0" lvl="0" indent="0">
              <a:buNone/>
            </a:pPr>
            <a:r>
              <a:rPr lang="en-US" b="1" dirty="0"/>
              <a:t>Predictive classification model build, evaluation, and fine tuning</a:t>
            </a:r>
            <a:endParaRPr lang="en-US" dirty="0"/>
          </a:p>
          <a:p>
            <a:pPr marL="457200" lvl="1" indent="0">
              <a:buNone/>
            </a:pPr>
            <a:r>
              <a:rPr lang="en-US" dirty="0"/>
              <a:t>Built multiple classification models, tuned hyperparameters, evaluated using cross-validation, and selected the best performing model based on accuracy.</a:t>
            </a:r>
          </a:p>
          <a:p>
            <a:pPr marL="0" lvl="0" indent="0">
              <a:buNone/>
            </a:pPr>
            <a:r>
              <a:rPr lang="en-US" b="1" dirty="0"/>
              <a:t>Model development process with key phrases and flowchart</a:t>
            </a:r>
            <a:endParaRPr lang="en-US" dirty="0"/>
          </a:p>
          <a:p>
            <a:pPr marL="457200" lvl="1" indent="0">
              <a:buNone/>
            </a:pPr>
            <a:r>
              <a:rPr lang="en-US" dirty="0"/>
              <a:t>Key phrases: model building, hyperparameter tuning, cross-validation, model evaluation.</a:t>
            </a:r>
          </a:p>
          <a:p>
            <a:pPr marL="457200" lvl="1" indent="0">
              <a:buNone/>
            </a:pPr>
            <a:r>
              <a:rPr lang="en-US" dirty="0"/>
              <a:t>Flowchart: Data Preparation → Model Building → Hyperparameter Tuning → Cross-Validation → Model Evaluation → Best Model Selection.</a:t>
            </a:r>
          </a:p>
          <a:p>
            <a:pPr marL="0" lvl="0" indent="0">
              <a:buNone/>
            </a:pPr>
            <a:r>
              <a:rPr lang="en-US" b="1" dirty="0"/>
              <a:t>GitHub URL of predictive analysis notebook:</a:t>
            </a:r>
            <a:endParaRPr lang="en-US" dirty="0"/>
          </a:p>
          <a:p>
            <a:pPr marL="0" indent="0">
              <a:buNone/>
            </a:pPr>
            <a:r>
              <a:rPr lang="en-US" dirty="0"/>
              <a:t>GitHub URL of Predictive Analysis Notebook</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Flight Number Overall Trend</a:t>
            </a:r>
            <a:endParaRPr lang="en-US" dirty="0">
              <a:solidFill>
                <a:srgbClr val="0B49CB"/>
              </a:solidFill>
            </a:endParaRPr>
          </a:p>
        </p:txBody>
      </p:sp>
      <p:pic>
        <p:nvPicPr>
          <p:cNvPr id="2050" name="Picture 2">
            <a:extLst>
              <a:ext uri="{FF2B5EF4-FFF2-40B4-BE49-F238E27FC236}">
                <a16:creationId xmlns:a16="http://schemas.microsoft.com/office/drawing/2014/main" id="{4DB11FF7-8B6F-D60E-DD73-A0059FE1C8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531781"/>
            <a:ext cx="10515600" cy="190715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C5F83DE-C426-4AB4-72FA-65F06DA96F43}"/>
              </a:ext>
            </a:extLst>
          </p:cNvPr>
          <p:cNvSpPr txBox="1"/>
          <p:nvPr/>
        </p:nvSpPr>
        <p:spPr>
          <a:xfrm>
            <a:off x="371061" y="3319437"/>
            <a:ext cx="11449878" cy="3107774"/>
          </a:xfrm>
          <a:prstGeom prst="rect">
            <a:avLst/>
          </a:prstGeom>
          <a:noFill/>
        </p:spPr>
        <p:txBody>
          <a:bodyPr wrap="square">
            <a:spAutoFit/>
          </a:bodyPr>
          <a:lstStyle/>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General Trend:</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Payload mass increases with higher flight numbers, suggesting SpaceX has launched heavier payloads over time.</a:t>
            </a:r>
          </a:p>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Class Distribution: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More successful launches occur with higher payload masses, indicating higher success rates for heavier flights.</a:t>
            </a:r>
          </a:p>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Payload Range and Success:</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Successful flights are mostly in the 4,000-10,000 kg range, suggesting this is optimal. Lighter payloads show mixed outcomes.</a:t>
            </a:r>
          </a:p>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Flight Number and Learning Curve: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Higher flight numbers correlate with more successful launches, suggesting improved success rates over time.</a:t>
            </a:r>
          </a:p>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Outliers:</a:t>
            </a:r>
          </a:p>
          <a:p>
            <a:pPr marL="171450" marR="0" lvl="2" indent="-171450">
              <a:lnSpc>
                <a:spcPct val="107000"/>
              </a:lnSpc>
              <a:spcAft>
                <a:spcPts val="800"/>
              </a:spcAft>
              <a:buSzPts val="1000"/>
              <a:buFont typeface="Arial" panose="020B0604020202020204" pitchFamily="34" charset="0"/>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A few high payloads (above 10,000 kg) are successful, indicating significant launches.</a:t>
            </a:r>
          </a:p>
          <a:p>
            <a:pPr marL="171450" marR="0" lvl="2" indent="-171450">
              <a:lnSpc>
                <a:spcPct val="107000"/>
              </a:lnSpc>
              <a:spcAft>
                <a:spcPts val="800"/>
              </a:spcAft>
              <a:buSzPts val="1000"/>
              <a:buFont typeface="Arial" panose="020B0604020202020204" pitchFamily="34" charset="0"/>
              <a:buChar char="•"/>
              <a:tabLst>
                <a:tab pos="13716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Some failed lower payload flights warrant further analysis to understand failure factors.</a:t>
            </a:r>
          </a:p>
          <a:p>
            <a:pPr marL="0" marR="0" lvl="1">
              <a:lnSpc>
                <a:spcPct val="107000"/>
              </a:lnSpc>
              <a:spcAft>
                <a:spcPts val="800"/>
              </a:spcAft>
              <a:buSzPts val="1000"/>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Summary: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The scatter plot shows a positive trend in success rates over time and identifies an optimal payload range for successful launches. Further analysis can provide insights into factors influencing launch outcomes.</a:t>
            </a:r>
          </a:p>
        </p:txBody>
      </p:sp>
      <p:sp>
        <p:nvSpPr>
          <p:cNvPr id="8" name="TextBox 7">
            <a:extLst>
              <a:ext uri="{FF2B5EF4-FFF2-40B4-BE49-F238E27FC236}">
                <a16:creationId xmlns:a16="http://schemas.microsoft.com/office/drawing/2014/main" id="{24543D09-75A2-7E83-1E56-187A90E16759}"/>
              </a:ext>
            </a:extLst>
          </p:cNvPr>
          <p:cNvSpPr txBox="1"/>
          <p:nvPr/>
        </p:nvSpPr>
        <p:spPr>
          <a:xfrm>
            <a:off x="1019874" y="1327791"/>
            <a:ext cx="10651978" cy="261610"/>
          </a:xfrm>
          <a:prstGeom prst="rect">
            <a:avLst/>
          </a:prstGeom>
          <a:noFill/>
        </p:spPr>
        <p:txBody>
          <a:bodyPr wrap="square">
            <a:spAutoFit/>
          </a:bodyPr>
          <a:lstStyle/>
          <a:p>
            <a:r>
              <a:rPr lang="en-GB" sz="1100" dirty="0"/>
              <a:t>The plot differentiates between two classes: Class 0 (blue points) and Class 1 (orange points). This can represent different launch outcomes, such as failures and successes.</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41175"/>
            <a:ext cx="4467911" cy="4917932"/>
          </a:xfrm>
          <a:prstGeom prst="rect">
            <a:avLst/>
          </a:prstGeom>
        </p:spPr>
        <p:txBody>
          <a:bodyPr>
            <a:normAutofit fontScale="62500" lnSpcReduction="20000"/>
          </a:bodyPr>
          <a:lstStyle/>
          <a:p>
            <a:pPr marL="0" indent="0">
              <a:buNone/>
            </a:pPr>
            <a:r>
              <a:rPr lang="en-GB" b="1" dirty="0"/>
              <a:t>General Trend: </a:t>
            </a:r>
            <a:r>
              <a:rPr lang="en-GB" sz="2500" dirty="0"/>
              <a:t>The distribution of flight numbers is spread across three main launch sites: CCAFS SLC 40, VAFB SLC 4E, and KSC LC 39A.</a:t>
            </a:r>
          </a:p>
          <a:p>
            <a:pPr marL="0" indent="0">
              <a:spcBef>
                <a:spcPts val="0"/>
              </a:spcBef>
              <a:buNone/>
            </a:pPr>
            <a:endParaRPr lang="en-GB" sz="1500" dirty="0"/>
          </a:p>
          <a:p>
            <a:pPr marL="0" indent="0">
              <a:buNone/>
            </a:pPr>
            <a:r>
              <a:rPr lang="en-GB" b="1" dirty="0"/>
              <a:t>Class Distribution: </a:t>
            </a:r>
            <a:r>
              <a:rPr lang="en-GB" sz="2600" dirty="0"/>
              <a:t>KSC LC 39A appears to have a higher concentration of successful launches (Class 1).</a:t>
            </a:r>
          </a:p>
          <a:p>
            <a:pPr marL="0" indent="0">
              <a:spcBef>
                <a:spcPts val="0"/>
              </a:spcBef>
              <a:buNone/>
            </a:pPr>
            <a:endParaRPr lang="en-GB" sz="1500" dirty="0"/>
          </a:p>
          <a:p>
            <a:pPr marL="0" indent="0">
              <a:buNone/>
            </a:pPr>
            <a:r>
              <a:rPr lang="en-GB" b="1" dirty="0"/>
              <a:t>Launch Site Usage: </a:t>
            </a:r>
            <a:r>
              <a:rPr lang="en-GB" sz="2600" dirty="0"/>
              <a:t>KSC LC 39A shows a consistent pattern of usage across a wide range of flight numbers while VAFB SLC 4E has fewer flights compared to the other two sites, indicating less frequent use.</a:t>
            </a:r>
          </a:p>
          <a:p>
            <a:pPr marL="0" indent="0">
              <a:spcBef>
                <a:spcPts val="0"/>
              </a:spcBef>
              <a:buNone/>
            </a:pPr>
            <a:endParaRPr lang="en-GB" sz="1500" dirty="0"/>
          </a:p>
          <a:p>
            <a:pPr marL="0" indent="0">
              <a:buNone/>
            </a:pPr>
            <a:r>
              <a:rPr lang="en-GB" b="1" dirty="0"/>
              <a:t>Success Rates: </a:t>
            </a:r>
            <a:r>
              <a:rPr lang="en-GB" sz="2600" dirty="0"/>
              <a:t>There is a noticeable concentration of successful launches (Class 1, orange points) at KSC LC 39A. CCAFS SLC 40 has a mix of successes and failures, suggesting variability in launch outcomes at this site.</a:t>
            </a:r>
          </a:p>
          <a:p>
            <a:pPr marL="0" indent="0">
              <a:spcBef>
                <a:spcPts val="0"/>
              </a:spcBef>
              <a:buNone/>
            </a:pPr>
            <a:endParaRPr lang="en-GB" sz="1500" dirty="0"/>
          </a:p>
          <a:p>
            <a:pPr marL="0" indent="0">
              <a:buNone/>
            </a:pPr>
            <a:r>
              <a:rPr lang="en-GB" b="1" dirty="0"/>
              <a:t>Summary: </a:t>
            </a:r>
            <a:r>
              <a:rPr lang="en-GB" sz="2600" dirty="0"/>
              <a:t>This scatter plot provides insights into the relationship between flight numbers and launch sites, with a notable success rate at KSC LC 39A. Further analysis could explore the specific factors contributing to the success at KSC LC 39A and the variability at CCAFS SLC 40.</a:t>
            </a:r>
            <a:endParaRPr lang="en-GB" dirty="0"/>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3074" name="Picture 2">
            <a:extLst>
              <a:ext uri="{FF2B5EF4-FFF2-40B4-BE49-F238E27FC236}">
                <a16:creationId xmlns:a16="http://schemas.microsoft.com/office/drawing/2014/main" id="{636497A9-0ABC-58A6-FD4D-5D42FF40CC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7379" y="1487349"/>
            <a:ext cx="6118232" cy="3929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7866740-54E1-4D26-966A-7D4AD8EED3FB}"/>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4CC3863-4ABB-CBEA-0A56-1404476C9A35}"/>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B30206D8-31BB-0C1D-0A55-7DA07A9564AF}"/>
              </a:ext>
            </a:extLst>
          </p:cNvPr>
          <p:cNvSpPr>
            <a:spLocks noGrp="1"/>
          </p:cNvSpPr>
          <p:nvPr>
            <p:ph type="body" sz="half" idx="4294967295"/>
          </p:nvPr>
        </p:nvSpPr>
        <p:spPr>
          <a:xfrm>
            <a:off x="770010" y="1441175"/>
            <a:ext cx="4467911" cy="4917932"/>
          </a:xfrm>
          <a:prstGeom prst="rect">
            <a:avLst/>
          </a:prstGeom>
        </p:spPr>
        <p:txBody>
          <a:bodyPr>
            <a:normAutofit fontScale="92500" lnSpcReduction="20000"/>
          </a:bodyPr>
          <a:lstStyle/>
          <a:p>
            <a:pPr marL="0" indent="0">
              <a:buNone/>
            </a:pPr>
            <a:r>
              <a:rPr lang="en-GB" sz="1600" b="1" dirty="0"/>
              <a:t>General Trend: </a:t>
            </a:r>
            <a:r>
              <a:rPr lang="en-GB" sz="1400" dirty="0"/>
              <a:t>The payload masses are distributed across three main launch sites: CCAFS SLC 40, VAFB SLC 4E, and KSC LC 39A, with varying payload masses.</a:t>
            </a:r>
          </a:p>
          <a:p>
            <a:pPr marL="0" indent="0">
              <a:spcBef>
                <a:spcPts val="0"/>
              </a:spcBef>
              <a:buNone/>
            </a:pPr>
            <a:endParaRPr lang="en-GB" sz="900" dirty="0"/>
          </a:p>
          <a:p>
            <a:pPr marL="0" indent="0">
              <a:buNone/>
            </a:pPr>
            <a:r>
              <a:rPr lang="en-GB" sz="1600" b="1" dirty="0"/>
              <a:t>Class Distribution:</a:t>
            </a:r>
            <a:r>
              <a:rPr lang="en-GB" sz="1400" b="1" dirty="0"/>
              <a:t> </a:t>
            </a:r>
            <a:r>
              <a:rPr lang="en-GB" sz="1400" dirty="0"/>
              <a:t>There appears to be a higher concentration of successful launches (Class 1) at KSC LC 39A and CCAFS SLC 40.</a:t>
            </a:r>
          </a:p>
          <a:p>
            <a:pPr marL="0" indent="0">
              <a:spcBef>
                <a:spcPts val="0"/>
              </a:spcBef>
              <a:buNone/>
            </a:pPr>
            <a:endParaRPr lang="en-GB" sz="1400" dirty="0"/>
          </a:p>
          <a:p>
            <a:pPr marL="0" indent="0">
              <a:buNone/>
            </a:pPr>
            <a:r>
              <a:rPr lang="en-GB" sz="1600" b="1" dirty="0"/>
              <a:t>Payload Range and Success: </a:t>
            </a:r>
            <a:r>
              <a:rPr lang="en-GB" sz="1400" dirty="0"/>
              <a:t>Both successful and failed launches are observed across this range, with no specific payload range showing a markedly higher success rate.</a:t>
            </a:r>
          </a:p>
          <a:p>
            <a:pPr marL="0" indent="0">
              <a:spcBef>
                <a:spcPts val="0"/>
              </a:spcBef>
              <a:buNone/>
            </a:pPr>
            <a:endParaRPr lang="en-GB" sz="1400" dirty="0"/>
          </a:p>
          <a:p>
            <a:pPr marL="0" indent="0">
              <a:buNone/>
            </a:pPr>
            <a:r>
              <a:rPr lang="en-GB" sz="1600" b="1" dirty="0"/>
              <a:t>Launch Site Usage: </a:t>
            </a:r>
            <a:r>
              <a:rPr lang="en-GB" sz="1400" dirty="0"/>
              <a:t>KSC LC 39A and CCAFS SLC 40 show a consistent pattern of usage across a wide range of payload masses while VAFB SLC 4E has fewer data points, indicating less frequent use or specific mission types with varied payloads.</a:t>
            </a:r>
          </a:p>
          <a:p>
            <a:pPr marL="0" indent="0">
              <a:spcBef>
                <a:spcPts val="0"/>
              </a:spcBef>
              <a:buNone/>
            </a:pPr>
            <a:endParaRPr lang="en-GB" sz="1400" dirty="0"/>
          </a:p>
          <a:p>
            <a:pPr marL="0" indent="0">
              <a:buNone/>
            </a:pPr>
            <a:r>
              <a:rPr lang="en-GB" sz="1600" b="1" dirty="0"/>
              <a:t>Success Rates: </a:t>
            </a:r>
            <a:r>
              <a:rPr lang="en-GB" sz="1400" dirty="0"/>
              <a:t>There is a noticeable concentration of successful launches (Class 1, orange points) at KSC LC 39A and CCAFS SLC 40 which suggests that these two sites have a relatively higher success rate compared to VAFB SLC 4E.</a:t>
            </a:r>
          </a:p>
          <a:p>
            <a:pPr marL="0" indent="0">
              <a:spcBef>
                <a:spcPts val="0"/>
              </a:spcBef>
              <a:buNone/>
            </a:pPr>
            <a:endParaRPr lang="en-GB" sz="1400" dirty="0"/>
          </a:p>
          <a:p>
            <a:pPr marL="0" indent="0">
              <a:buNone/>
            </a:pPr>
            <a:r>
              <a:rPr lang="en-GB" sz="1600" b="1" dirty="0"/>
              <a:t>Summary: </a:t>
            </a:r>
            <a:r>
              <a:rPr lang="en-GB" sz="1400" dirty="0"/>
              <a:t>This scatter plot provides insights into the relationship between payload mass and launch sites, highlighting the success rates and usage patterns of different sites. KSC LC 39A and CCAFS SLC 40 appear to be the most frequently used and successful launch sites for a wide range of payload masses, while VAFB SLC 4E shows less consistent use.</a:t>
            </a:r>
          </a:p>
        </p:txBody>
      </p:sp>
      <p:sp>
        <p:nvSpPr>
          <p:cNvPr id="4" name="Title 1">
            <a:extLst>
              <a:ext uri="{FF2B5EF4-FFF2-40B4-BE49-F238E27FC236}">
                <a16:creationId xmlns:a16="http://schemas.microsoft.com/office/drawing/2014/main" id="{ACF3FAEE-4DB8-21F1-BEE7-70BE026F46A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2">
            <a:extLst>
              <a:ext uri="{FF2B5EF4-FFF2-40B4-BE49-F238E27FC236}">
                <a16:creationId xmlns:a16="http://schemas.microsoft.com/office/drawing/2014/main" id="{66667C4B-4057-7A6B-2AEE-B0D8BF18F9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7921" y="1636431"/>
            <a:ext cx="6172784" cy="4022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029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4465" y="1528731"/>
            <a:ext cx="5213346" cy="4697661"/>
          </a:xfrm>
          <a:prstGeom prst="rect">
            <a:avLst/>
          </a:prstGeom>
        </p:spPr>
        <p:txBody>
          <a:bodyPr>
            <a:normAutofit fontScale="55000" lnSpcReduction="20000"/>
          </a:bodyPr>
          <a:lstStyle/>
          <a:p>
            <a:pPr marL="0" indent="0">
              <a:buNone/>
            </a:pPr>
            <a:r>
              <a:rPr lang="en-GB" sz="2900" b="1" dirty="0"/>
              <a:t>Highest Success Rates</a:t>
            </a:r>
            <a:r>
              <a:rPr lang="en-GB" b="1" dirty="0"/>
              <a:t>: </a:t>
            </a:r>
            <a:r>
              <a:rPr lang="en-GB" dirty="0"/>
              <a:t>The orbit types </a:t>
            </a:r>
            <a:r>
              <a:rPr lang="en-GB" b="1" dirty="0"/>
              <a:t>ES-L1</a:t>
            </a:r>
            <a:r>
              <a:rPr lang="en-GB" dirty="0"/>
              <a:t>, </a:t>
            </a:r>
            <a:r>
              <a:rPr lang="en-GB" b="1" dirty="0"/>
              <a:t>GEO</a:t>
            </a:r>
            <a:r>
              <a:rPr lang="en-GB" dirty="0"/>
              <a:t>, and </a:t>
            </a:r>
            <a:r>
              <a:rPr lang="en-GB" b="1" dirty="0"/>
              <a:t>SSO</a:t>
            </a:r>
            <a:r>
              <a:rPr lang="en-GB" dirty="0"/>
              <a:t> have a 100% success rate, indicating that all missions targeting these orbits have been successful.</a:t>
            </a:r>
          </a:p>
          <a:p>
            <a:pPr marL="0" indent="0">
              <a:spcBef>
                <a:spcPts val="0"/>
              </a:spcBef>
              <a:buNone/>
            </a:pPr>
            <a:endParaRPr lang="en-GB" sz="1500" dirty="0"/>
          </a:p>
          <a:p>
            <a:pPr marL="0" indent="0">
              <a:buNone/>
            </a:pPr>
            <a:r>
              <a:rPr lang="en-GB" sz="2900" b="1" dirty="0"/>
              <a:t>High Success Rates</a:t>
            </a:r>
            <a:r>
              <a:rPr lang="en-GB" b="1" dirty="0"/>
              <a:t>: HEO</a:t>
            </a:r>
            <a:r>
              <a:rPr lang="en-GB" dirty="0"/>
              <a:t> (Highly Elliptical Orbit) has a very high success rate of approximately 95% while </a:t>
            </a:r>
            <a:r>
              <a:rPr lang="en-GB" b="1" dirty="0"/>
              <a:t>VLEO</a:t>
            </a:r>
            <a:r>
              <a:rPr lang="en-GB" dirty="0"/>
              <a:t> (Very Low Earth Orbit) and </a:t>
            </a:r>
            <a:r>
              <a:rPr lang="en-GB" b="1" dirty="0"/>
              <a:t>SO</a:t>
            </a:r>
            <a:r>
              <a:rPr lang="en-GB" dirty="0"/>
              <a:t> (Solar Orbit) also have high success rates of approximately 85% and 90%, respectively.</a:t>
            </a:r>
          </a:p>
          <a:p>
            <a:pPr marL="0" indent="0">
              <a:spcBef>
                <a:spcPts val="0"/>
              </a:spcBef>
              <a:buNone/>
            </a:pPr>
            <a:endParaRPr lang="en-GB" sz="2800" dirty="0"/>
          </a:p>
          <a:p>
            <a:pPr marL="0" indent="0">
              <a:buNone/>
            </a:pPr>
            <a:r>
              <a:rPr lang="en-GB" sz="2900" b="1" dirty="0"/>
              <a:t>Moderate Success Rates</a:t>
            </a:r>
            <a:r>
              <a:rPr lang="en-GB" b="1" dirty="0"/>
              <a:t>:</a:t>
            </a:r>
            <a:r>
              <a:rPr lang="en-GB" dirty="0"/>
              <a:t> </a:t>
            </a:r>
            <a:r>
              <a:rPr lang="en-GB" b="1" dirty="0"/>
              <a:t>LEO</a:t>
            </a:r>
            <a:r>
              <a:rPr lang="en-GB" dirty="0"/>
              <a:t> (Low Earth Orbit), </a:t>
            </a:r>
            <a:r>
              <a:rPr lang="en-GB" b="1" dirty="0"/>
              <a:t>MEO</a:t>
            </a:r>
            <a:r>
              <a:rPr lang="en-GB" dirty="0"/>
              <a:t> (Medium Earth Orbit), and </a:t>
            </a:r>
            <a:r>
              <a:rPr lang="en-GB" b="1" dirty="0"/>
              <a:t>PO</a:t>
            </a:r>
            <a:r>
              <a:rPr lang="en-GB" dirty="0"/>
              <a:t> (Polar Orbit) have moderate success rates of around 75%.</a:t>
            </a:r>
          </a:p>
          <a:p>
            <a:pPr marL="0" indent="0">
              <a:spcBef>
                <a:spcPts val="0"/>
              </a:spcBef>
              <a:buNone/>
            </a:pPr>
            <a:endParaRPr lang="en-GB" sz="2800" dirty="0"/>
          </a:p>
          <a:p>
            <a:pPr marL="0" indent="0">
              <a:buNone/>
            </a:pPr>
            <a:r>
              <a:rPr lang="en-GB" sz="2900" b="1" dirty="0"/>
              <a:t>Lower Success Rates</a:t>
            </a:r>
            <a:r>
              <a:rPr lang="en-GB" b="1" dirty="0"/>
              <a:t>: ISS</a:t>
            </a:r>
            <a:r>
              <a:rPr lang="en-GB" dirty="0"/>
              <a:t> (International Space Station) orbit has a lower success rate of approximately 65% but </a:t>
            </a:r>
            <a:r>
              <a:rPr lang="en-GB" b="1" dirty="0"/>
              <a:t>GTO</a:t>
            </a:r>
            <a:r>
              <a:rPr lang="en-GB" dirty="0"/>
              <a:t> (Geostationary Transfer Orbit) has the lowest success rate at around 50%, suggesting challenges or higher risks associated with missions to this orbit.</a:t>
            </a:r>
          </a:p>
          <a:p>
            <a:pPr marL="0" indent="0">
              <a:spcBef>
                <a:spcPts val="0"/>
              </a:spcBef>
              <a:buNone/>
            </a:pPr>
            <a:endParaRPr lang="en-GB" sz="2800" dirty="0"/>
          </a:p>
          <a:p>
            <a:pPr marL="0" indent="0">
              <a:buNone/>
            </a:pPr>
            <a:r>
              <a:rPr lang="en-GB" sz="2900" b="1" dirty="0"/>
              <a:t>Summary</a:t>
            </a:r>
            <a:r>
              <a:rPr lang="en-GB" b="1" dirty="0"/>
              <a:t>: </a:t>
            </a:r>
            <a:r>
              <a:rPr lang="en-GB" dirty="0"/>
              <a:t>The chart clearly shows that ES-L1, GEO, and SSO orbits have the highest reliability, with all missions to these orbits being successful. GTO and ISS orbits present more challenges, with GTO having the lowest success rate. Understanding these success rates can help in planning future missions and identifying areas for improvement.</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5122" name="Picture 2">
            <a:extLst>
              <a:ext uri="{FF2B5EF4-FFF2-40B4-BE49-F238E27FC236}">
                <a16:creationId xmlns:a16="http://schemas.microsoft.com/office/drawing/2014/main" id="{0CCD0E81-CDE0-DDBF-D9A6-4D14C1E2F3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1470" y="1454662"/>
            <a:ext cx="4994141" cy="430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51113"/>
            <a:ext cx="4582294" cy="4868237"/>
          </a:xfrm>
          <a:prstGeom prst="rect">
            <a:avLst/>
          </a:prstGeom>
        </p:spPr>
        <p:txBody>
          <a:bodyPr>
            <a:normAutofit fontScale="47500" lnSpcReduction="20000"/>
          </a:bodyPr>
          <a:lstStyle/>
          <a:p>
            <a:pPr marL="0" indent="0">
              <a:buNone/>
            </a:pPr>
            <a:r>
              <a:rPr lang="en-GB" sz="3000" b="1" dirty="0"/>
              <a:t>General Trend:</a:t>
            </a:r>
            <a:r>
              <a:rPr lang="en-GB" b="1" dirty="0"/>
              <a:t> </a:t>
            </a:r>
            <a:r>
              <a:rPr lang="en-GB" sz="2500" dirty="0"/>
              <a:t>The plot shows a wide distribution of flight numbers across various orbit types, indicating that SpaceX has launched missions to multiple types of orbits with varying frequencies.</a:t>
            </a:r>
          </a:p>
          <a:p>
            <a:pPr marL="0" indent="0">
              <a:spcBef>
                <a:spcPts val="0"/>
              </a:spcBef>
              <a:buNone/>
            </a:pPr>
            <a:endParaRPr lang="en-GB" sz="1700" dirty="0"/>
          </a:p>
          <a:p>
            <a:pPr marL="0" indent="0">
              <a:buNone/>
            </a:pPr>
            <a:r>
              <a:rPr lang="en-GB" sz="3000" b="1" dirty="0"/>
              <a:t>Class Distribution:</a:t>
            </a:r>
            <a:r>
              <a:rPr lang="en-GB" b="1" dirty="0"/>
              <a:t> </a:t>
            </a:r>
            <a:r>
              <a:rPr lang="en-GB" sz="2500" dirty="0"/>
              <a:t>There is a higher concentration of successful launches (Class 1) in certain orbit types such as LEO, ISS, and GTO.</a:t>
            </a:r>
          </a:p>
          <a:p>
            <a:pPr marL="0" indent="0">
              <a:spcBef>
                <a:spcPts val="0"/>
              </a:spcBef>
              <a:buNone/>
            </a:pPr>
            <a:endParaRPr lang="en-GB" sz="2800" dirty="0"/>
          </a:p>
          <a:p>
            <a:pPr marL="0" indent="0">
              <a:buNone/>
            </a:pPr>
            <a:r>
              <a:rPr lang="en-GB" sz="3000" b="1" dirty="0"/>
              <a:t>Popular Orbits:</a:t>
            </a:r>
            <a:r>
              <a:rPr lang="en-GB" b="1" dirty="0"/>
              <a:t> </a:t>
            </a:r>
            <a:r>
              <a:rPr lang="en-GB" sz="2300" dirty="0"/>
              <a:t>LEO (Low Earth Orbit) has the highest number of launches, followed by ISS (International Space Station) and GTO (Geostationary Transfer Orbit) suggesting that these orbits are more frequently targeted by SpaceX missions.</a:t>
            </a:r>
          </a:p>
          <a:p>
            <a:pPr marL="0" indent="0">
              <a:spcBef>
                <a:spcPts val="0"/>
              </a:spcBef>
              <a:buNone/>
            </a:pPr>
            <a:endParaRPr lang="en-GB" sz="2800" dirty="0"/>
          </a:p>
          <a:p>
            <a:pPr marL="0" indent="0">
              <a:buNone/>
            </a:pPr>
            <a:r>
              <a:rPr lang="en-GB" sz="3000" b="1" dirty="0"/>
              <a:t>Success Rates by Orbit:</a:t>
            </a:r>
            <a:r>
              <a:rPr lang="en-GB" b="1" dirty="0"/>
              <a:t> </a:t>
            </a:r>
            <a:r>
              <a:rPr lang="en-GB" sz="2500" dirty="0"/>
              <a:t>LEO, ISS, and GTO orbits have a higher number of successful launches (Class 1), indicating a potentially higher reliability or more successful missions to these orbits. There are fewer data points for orbits like ES-L1, SSO, HEO, MEO, VLEO, SO, and GEO, but the successful launches in these orbits indicate specialized missions with a generally high success rate.</a:t>
            </a:r>
          </a:p>
          <a:p>
            <a:pPr marL="0" indent="0">
              <a:spcBef>
                <a:spcPts val="0"/>
              </a:spcBef>
              <a:buNone/>
            </a:pPr>
            <a:endParaRPr lang="en-GB" sz="2800" dirty="0"/>
          </a:p>
          <a:p>
            <a:pPr marL="0" indent="0">
              <a:buNone/>
            </a:pPr>
            <a:r>
              <a:rPr lang="en-GB" sz="2900" b="1" dirty="0"/>
              <a:t>Flight Number Distribution</a:t>
            </a:r>
            <a:r>
              <a:rPr lang="en-GB" b="1" dirty="0"/>
              <a:t>: </a:t>
            </a:r>
            <a:r>
              <a:rPr lang="en-GB" sz="2500" dirty="0"/>
              <a:t>Flight numbers are well-distributed across all orbit types, with no particular orbit type being limited to a specific range of flight numbers suggesting that SpaceX's missions to various orbits have been consistent over time.</a:t>
            </a:r>
          </a:p>
          <a:p>
            <a:pPr marL="0" indent="0">
              <a:spcBef>
                <a:spcPts val="0"/>
              </a:spcBef>
              <a:buNone/>
            </a:pPr>
            <a:endParaRPr lang="en-GB" sz="2800" dirty="0"/>
          </a:p>
          <a:p>
            <a:pPr marL="0" indent="0">
              <a:buNone/>
            </a:pPr>
            <a:r>
              <a:rPr lang="en-GB" sz="2900" b="1" dirty="0"/>
              <a:t>Summary:</a:t>
            </a:r>
            <a:r>
              <a:rPr lang="en-GB" b="1" dirty="0"/>
              <a:t> </a:t>
            </a:r>
            <a:r>
              <a:rPr lang="en-GB" sz="2500" dirty="0"/>
              <a:t>The scatter plot provides a clear visualization of the relationship between flight numbers and orbit types, showing that certain orbits like LEO, ISS, and GTO are more frequently targeted and have a higher number of successful launches. The distribution of flight numbers across different orbit types indicates a consistent mission strategy over time. Further analysis could explore the specific factors contributing to success in these frequently targeted orbits.</a:t>
            </a:r>
            <a:endParaRPr lang="en-GB"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5124" name="Picture 4">
            <a:extLst>
              <a:ext uri="{FF2B5EF4-FFF2-40B4-BE49-F238E27FC236}">
                <a16:creationId xmlns:a16="http://schemas.microsoft.com/office/drawing/2014/main" id="{81455F17-4156-7FCF-1109-DA0B9BBCA5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2305" y="1643163"/>
            <a:ext cx="6069684" cy="4008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F3877348-DC4B-7CB1-A76F-BA4E764653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5604" y="1805565"/>
            <a:ext cx="5632367" cy="377608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AA23B28-3288-449A-0802-0FD3FE7E8F89}"/>
              </a:ext>
            </a:extLst>
          </p:cNvPr>
          <p:cNvSpPr txBox="1"/>
          <p:nvPr/>
        </p:nvSpPr>
        <p:spPr>
          <a:xfrm>
            <a:off x="770011" y="1444902"/>
            <a:ext cx="5055593" cy="5201424"/>
          </a:xfrm>
          <a:prstGeom prst="rect">
            <a:avLst/>
          </a:prstGeom>
          <a:noFill/>
        </p:spPr>
        <p:txBody>
          <a:bodyPr wrap="square">
            <a:spAutoFit/>
          </a:bodyPr>
          <a:lstStyle/>
          <a:p>
            <a:r>
              <a:rPr lang="en-GB" sz="1400" b="1" dirty="0"/>
              <a:t>Payload Distribution: </a:t>
            </a:r>
            <a:r>
              <a:rPr lang="en-GB" sz="1200" dirty="0"/>
              <a:t>Payloads for LEO (Low Earth Orbit) and ISS (International Space Station) generally have lower masses, mostly below 6000 kg. GTO (Geostationary Transfer Orbit) has a wide range of payload masses, from around 2000 kg to over 16000 kg.</a:t>
            </a:r>
          </a:p>
          <a:p>
            <a:endParaRPr lang="en-GB" sz="800" dirty="0"/>
          </a:p>
          <a:p>
            <a:r>
              <a:rPr lang="en-GB" sz="1400" b="1" dirty="0"/>
              <a:t>Popular Orbits: </a:t>
            </a:r>
            <a:r>
              <a:rPr lang="en-GB" sz="1200" dirty="0"/>
              <a:t>LEO, ISS, and GTO appear to be the most commonly targeted orbits, with the highest number of data points while SSO (Sun-Synchronous Orbit) also sees a significant number of payloads, mostly below 6000 kg.</a:t>
            </a:r>
          </a:p>
          <a:p>
            <a:endParaRPr lang="en-GB" sz="800" dirty="0"/>
          </a:p>
          <a:p>
            <a:r>
              <a:rPr lang="en-GB" sz="1400" b="1" dirty="0"/>
              <a:t>Class Distribution: </a:t>
            </a:r>
            <a:r>
              <a:rPr lang="en-GB" sz="1200" dirty="0"/>
              <a:t>No clear dominance of one class over the other in any specific orbit type, indicating that both successful and unsuccessful launches are spread across different orbits.</a:t>
            </a:r>
          </a:p>
          <a:p>
            <a:endParaRPr lang="en-GB" sz="800" dirty="0"/>
          </a:p>
          <a:p>
            <a:r>
              <a:rPr lang="en-GB" sz="1400" b="1" dirty="0"/>
              <a:t>Less Common Orbits: </a:t>
            </a:r>
            <a:r>
              <a:rPr lang="en-GB" sz="1200" dirty="0"/>
              <a:t>There are fewer data points for orbits like ES-L1, HEO, MEO, VLEO, SO, and GEO, indicating these orbits are less commonly used or have fewer recorded payloads.</a:t>
            </a:r>
          </a:p>
          <a:p>
            <a:endParaRPr lang="en-GB" sz="800" dirty="0"/>
          </a:p>
          <a:p>
            <a:r>
              <a:rPr lang="en-GB" sz="1400" b="1" dirty="0"/>
              <a:t>Success Rates: </a:t>
            </a:r>
            <a:r>
              <a:rPr lang="en-GB" sz="1200" dirty="0"/>
              <a:t>Both Class 0 and Class 1 payloads are present in the commonly used orbits like LEO, ISS, and GTO, suggesting variability in launch outcomes for these orbits.</a:t>
            </a:r>
          </a:p>
          <a:p>
            <a:endParaRPr lang="en-GB" sz="800" dirty="0"/>
          </a:p>
          <a:p>
            <a:r>
              <a:rPr lang="en-GB" sz="1400" b="1" dirty="0"/>
              <a:t>Summary: </a:t>
            </a:r>
            <a:r>
              <a:rPr lang="en-GB" sz="1200" dirty="0"/>
              <a:t>This scatter plot provides insights into the relationship between payload mass and orbit type, highlighting the commonality of certain orbits and the variability in launch outcomes. The plot shows that LEO, ISS, and GTO are frequently targeted orbits with a wide range of payload masses, while other orbits see fewer missions. Understanding the distribution and success rates across different orbits can aid in planning future missions.</a:t>
            </a:r>
            <a:endParaRPr lang="en-GB" sz="1400" dirty="0"/>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2731"/>
            <a:ext cx="4359349" cy="4693661"/>
          </a:xfrm>
          <a:prstGeom prst="rect">
            <a:avLst/>
          </a:prstGeom>
        </p:spPr>
        <p:txBody>
          <a:bodyPr>
            <a:normAutofit fontScale="47500" lnSpcReduction="20000"/>
          </a:bodyPr>
          <a:lstStyle/>
          <a:p>
            <a:pPr marL="0" indent="0">
              <a:buNone/>
            </a:pPr>
            <a:r>
              <a:rPr lang="en-GB" sz="2900" b="1" dirty="0"/>
              <a:t>Initial Growth: </a:t>
            </a:r>
            <a:r>
              <a:rPr lang="en-GB" sz="2500" dirty="0"/>
              <a:t>From 2010 to 2013, the success rate remained at 0.0, indicating that there were no successful launches during these years.</a:t>
            </a:r>
          </a:p>
          <a:p>
            <a:pPr marL="0" indent="0">
              <a:spcBef>
                <a:spcPts val="0"/>
              </a:spcBef>
              <a:buNone/>
            </a:pPr>
            <a:endParaRPr lang="en-GB" sz="1700" dirty="0"/>
          </a:p>
          <a:p>
            <a:pPr marL="0" indent="0">
              <a:buNone/>
            </a:pPr>
            <a:r>
              <a:rPr lang="en-GB" sz="2900" b="1" dirty="0"/>
              <a:t>Steady Increase:</a:t>
            </a:r>
            <a:r>
              <a:rPr lang="en-GB" b="1" dirty="0"/>
              <a:t> </a:t>
            </a:r>
            <a:r>
              <a:rPr lang="en-GB" sz="2500" dirty="0"/>
              <a:t>In 2014, the success rate started to increase, reaching approximately 0.2. This trend continued into 2015, with the success rate rising to around 0.4.</a:t>
            </a:r>
          </a:p>
          <a:p>
            <a:pPr marL="0" indent="0">
              <a:spcBef>
                <a:spcPts val="0"/>
              </a:spcBef>
              <a:buNone/>
            </a:pPr>
            <a:endParaRPr lang="en-GB" sz="2800" dirty="0"/>
          </a:p>
          <a:p>
            <a:pPr marL="0" indent="0">
              <a:buNone/>
            </a:pPr>
            <a:r>
              <a:rPr lang="en-GB" sz="2900" b="1" dirty="0"/>
              <a:t>Significant Improvement:</a:t>
            </a:r>
            <a:r>
              <a:rPr lang="en-GB" b="1" dirty="0"/>
              <a:t> </a:t>
            </a:r>
            <a:r>
              <a:rPr lang="en-GB" sz="2500" dirty="0"/>
              <a:t>By 2016, the success rate saw a notable increase, reaching about 0.6. The peak of the success rate occurred in 2017, reaching approximately 0.85, indicating a significant improvement in launch success.</a:t>
            </a:r>
          </a:p>
          <a:p>
            <a:pPr marL="0" indent="0">
              <a:spcBef>
                <a:spcPts val="0"/>
              </a:spcBef>
              <a:buNone/>
            </a:pPr>
            <a:endParaRPr lang="en-GB" sz="2800" dirty="0"/>
          </a:p>
          <a:p>
            <a:pPr marL="0" indent="0">
              <a:buNone/>
            </a:pPr>
            <a:r>
              <a:rPr lang="en-GB" sz="2900" b="1" dirty="0"/>
              <a:t>Variability:</a:t>
            </a:r>
            <a:r>
              <a:rPr lang="en-GB" b="1" dirty="0"/>
              <a:t> </a:t>
            </a:r>
            <a:r>
              <a:rPr lang="en-GB" sz="2500" dirty="0"/>
              <a:t>In 2018, there was a drop in the success rate to around 0.6, suggesting some variability or challenges faced during this period. However, the success rate rebounded in 2019 to approximately 0.8.</a:t>
            </a:r>
          </a:p>
          <a:p>
            <a:pPr marL="0" indent="0">
              <a:spcBef>
                <a:spcPts val="0"/>
              </a:spcBef>
              <a:buNone/>
            </a:pPr>
            <a:endParaRPr lang="en-GB" sz="2800" dirty="0"/>
          </a:p>
          <a:p>
            <a:pPr marL="0" indent="0">
              <a:buNone/>
            </a:pPr>
            <a:r>
              <a:rPr lang="en-GB" sz="2900" b="1" dirty="0"/>
              <a:t>Recent Stability:</a:t>
            </a:r>
            <a:r>
              <a:rPr lang="en-GB" b="1" dirty="0"/>
              <a:t> </a:t>
            </a:r>
            <a:r>
              <a:rPr lang="en-GB" sz="2500" dirty="0"/>
              <a:t>In 2020, the success rate slightly decreased to around 0.75, maintaining a relatively high level of success compared to earlier years.</a:t>
            </a:r>
          </a:p>
          <a:p>
            <a:pPr marL="0" indent="0">
              <a:spcBef>
                <a:spcPts val="0"/>
              </a:spcBef>
              <a:buNone/>
            </a:pPr>
            <a:endParaRPr lang="en-GB" sz="2800" dirty="0"/>
          </a:p>
          <a:p>
            <a:pPr marL="0" indent="0">
              <a:buNone/>
            </a:pPr>
            <a:r>
              <a:rPr lang="en-GB" sz="2900" b="1" dirty="0"/>
              <a:t>Summary:</a:t>
            </a:r>
            <a:r>
              <a:rPr lang="en-GB" b="1" dirty="0"/>
              <a:t> </a:t>
            </a:r>
            <a:r>
              <a:rPr lang="en-GB" sz="2300" dirty="0"/>
              <a:t>This line plot illustrates the overall trend of increasing launch success rates over the decade, with notable improvements starting from 2014 and peaking in 2017. While there was some variability in 2018, the general trend shows a positive trajectory, indicating that SpaceX has become more successful in its launch attempts over time. This trend reflects improvements in technology, processes, and experience.</a:t>
            </a:r>
            <a:endParaRPr lang="en-GB" dirty="0"/>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170" name="Picture 2">
            <a:extLst>
              <a:ext uri="{FF2B5EF4-FFF2-40B4-BE49-F238E27FC236}">
                <a16:creationId xmlns:a16="http://schemas.microsoft.com/office/drawing/2014/main" id="{72DFE81C-C276-CDBB-0BB3-EC465D3D12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7964" y="1472623"/>
            <a:ext cx="5534025" cy="4552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868004" cy="4351338"/>
          </a:xfrm>
          <a:prstGeom prst="rect">
            <a:avLst/>
          </a:prstGeom>
        </p:spPr>
        <p:txBody>
          <a:bodyPr>
            <a:normAutofit/>
          </a:bodyPr>
          <a:lstStyle/>
          <a:p>
            <a:pPr marL="0" marR="0" lvl="0" indent="0">
              <a:lnSpc>
                <a:spcPct val="107000"/>
              </a:lnSpc>
              <a:spcAft>
                <a:spcPts val="800"/>
              </a:spcAft>
              <a:buSzPts val="1000"/>
              <a:buNone/>
              <a:tabLst>
                <a:tab pos="457200" algn="l"/>
              </a:tabLst>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dirty="0" err="1">
                <a:effectLst/>
                <a:latin typeface="Courier New" panose="02070309020205020404" pitchFamily="49" charset="0"/>
                <a:ea typeface="Times New Roman" panose="02020603050405020304" pitchFamily="18" charset="0"/>
                <a:cs typeface="Times New Roman" panose="02020603050405020304" pitchFamily="18" charset="0"/>
              </a:rPr>
              <a:t>unique_launch_sites</a:t>
            </a: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US" sz="14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400" kern="0" dirty="0" err="1">
                <a:effectLst/>
                <a:latin typeface="Courier New" panose="02070309020205020404" pitchFamily="49" charset="0"/>
                <a:ea typeface="Times New Roman" panose="02020603050405020304" pitchFamily="18" charset="0"/>
                <a:cs typeface="Times New Roman" panose="02020603050405020304" pitchFamily="18" charset="0"/>
              </a:rPr>
              <a:t>Launch_Site</a:t>
            </a: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'].unique()</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print("Unique Launch Sites:")</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US" sz="1400" kern="0" dirty="0" err="1">
                <a:effectLst/>
                <a:latin typeface="Courier New" panose="02070309020205020404" pitchFamily="49" charset="0"/>
                <a:ea typeface="Times New Roman" panose="02020603050405020304" pitchFamily="18" charset="0"/>
                <a:cs typeface="Times New Roman" panose="02020603050405020304" pitchFamily="18" charset="0"/>
              </a:rPr>
              <a:t>unique_launch_sites</a:t>
            </a:r>
            <a:r>
              <a:rPr lang="en-US" sz="1400" kern="0"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8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kern="0" dirty="0">
                <a:effectLst/>
                <a:latin typeface="Times New Roman" panose="02020603050405020304" pitchFamily="18" charset="0"/>
                <a:ea typeface="Times New Roman" panose="02020603050405020304" pitchFamily="18" charset="0"/>
              </a:rPr>
              <a:t>This query provides a list of all unique launch site names.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11" name="TextBox 10">
            <a:extLst>
              <a:ext uri="{FF2B5EF4-FFF2-40B4-BE49-F238E27FC236}">
                <a16:creationId xmlns:a16="http://schemas.microsoft.com/office/drawing/2014/main" id="{823192CF-E682-E730-C6AE-D25D1F9F86C2}"/>
              </a:ext>
            </a:extLst>
          </p:cNvPr>
          <p:cNvSpPr txBox="1"/>
          <p:nvPr/>
        </p:nvSpPr>
        <p:spPr>
          <a:xfrm>
            <a:off x="6638014" y="1720810"/>
            <a:ext cx="4647597" cy="3816429"/>
          </a:xfrm>
          <a:prstGeom prst="rect">
            <a:avLst/>
          </a:prstGeom>
          <a:noFill/>
        </p:spPr>
        <p:txBody>
          <a:bodyPr wrap="square">
            <a:spAutoFit/>
          </a:bodyPr>
          <a:lstStyle/>
          <a:p>
            <a:pPr marL="342900" indent="-342900">
              <a:buFont typeface="+mj-lt"/>
              <a:buAutoNum type="arabicPeriod"/>
            </a:pPr>
            <a:r>
              <a:rPr lang="en-US" sz="2400" dirty="0">
                <a:solidFill>
                  <a:schemeClr val="accent3">
                    <a:lumMod val="25000"/>
                  </a:schemeClr>
                </a:solidFill>
                <a:latin typeface="Abadi" panose="020B0604020104020204" pitchFamily="34" charset="0"/>
              </a:rPr>
              <a:t>CCAFS SLC-40 </a:t>
            </a:r>
            <a:r>
              <a:rPr lang="en-US" dirty="0">
                <a:solidFill>
                  <a:schemeClr val="accent3">
                    <a:lumMod val="25000"/>
                  </a:schemeClr>
                </a:solidFill>
                <a:latin typeface="Abadi" panose="020B0604020104020204" pitchFamily="34" charset="0"/>
              </a:rPr>
              <a:t>(Cape Canaveral Air Force Station Space Launch Complex 40)</a:t>
            </a: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r>
              <a:rPr lang="en-US" sz="2400" dirty="0">
                <a:solidFill>
                  <a:schemeClr val="accent3">
                    <a:lumMod val="25000"/>
                  </a:schemeClr>
                </a:solidFill>
                <a:latin typeface="Abadi" panose="020B0604020104020204" pitchFamily="34" charset="0"/>
              </a:rPr>
              <a:t>VAFB SLC-4E </a:t>
            </a:r>
            <a:r>
              <a:rPr lang="en-US" dirty="0">
                <a:solidFill>
                  <a:schemeClr val="accent3">
                    <a:lumMod val="25000"/>
                  </a:schemeClr>
                </a:solidFill>
                <a:latin typeface="Abadi" panose="020B0604020104020204" pitchFamily="34" charset="0"/>
              </a:rPr>
              <a:t>(Vandenberg Air Force Base Space Launch Complex 4E)</a:t>
            </a: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r>
              <a:rPr lang="en-US" sz="2400" dirty="0">
                <a:solidFill>
                  <a:schemeClr val="accent3">
                    <a:lumMod val="25000"/>
                  </a:schemeClr>
                </a:solidFill>
                <a:latin typeface="Abadi" panose="020B0604020104020204" pitchFamily="34" charset="0"/>
              </a:rPr>
              <a:t>KSC LC-39A </a:t>
            </a:r>
            <a:r>
              <a:rPr lang="en-US" dirty="0">
                <a:solidFill>
                  <a:schemeClr val="accent3">
                    <a:lumMod val="25000"/>
                  </a:schemeClr>
                </a:solidFill>
                <a:latin typeface="Abadi" panose="020B0604020104020204" pitchFamily="34" charset="0"/>
              </a:rPr>
              <a:t>(Kennedy Space Center Launch Complex 39A)</a:t>
            </a: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endParaRPr lang="en-US" sz="2400" dirty="0">
              <a:solidFill>
                <a:schemeClr val="accent3">
                  <a:lumMod val="25000"/>
                </a:schemeClr>
              </a:solidFill>
              <a:latin typeface="Abadi" panose="020B0604020104020204" pitchFamily="34" charset="0"/>
            </a:endParaRPr>
          </a:p>
          <a:p>
            <a:pPr marL="342900" indent="-342900">
              <a:buFont typeface="+mj-lt"/>
              <a:buAutoNum type="arabicPeriod"/>
            </a:pPr>
            <a:r>
              <a:rPr lang="en-US" sz="2400" dirty="0">
                <a:solidFill>
                  <a:schemeClr val="accent3">
                    <a:lumMod val="25000"/>
                  </a:schemeClr>
                </a:solidFill>
                <a:latin typeface="Abadi" panose="020B0604020104020204" pitchFamily="34" charset="0"/>
              </a:rPr>
              <a:t>CCAFS LC-40 </a:t>
            </a:r>
            <a:r>
              <a:rPr lang="en-US" dirty="0">
                <a:solidFill>
                  <a:schemeClr val="accent3">
                    <a:lumMod val="25000"/>
                  </a:schemeClr>
                </a:solidFill>
                <a:latin typeface="Abadi" panose="020B0604020104020204" pitchFamily="34" charset="0"/>
              </a:rPr>
              <a:t>(Cape Canaveral Air Force Station Launch Complex 40)</a:t>
            </a:r>
            <a:endParaRPr lang="en-US" sz="2400" dirty="0"/>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1924"/>
            <a:ext cx="9745589" cy="4351338"/>
          </a:xfrm>
          <a:prstGeom prst="rect">
            <a:avLst/>
          </a:prstGeom>
        </p:spPr>
        <p:txBody>
          <a:bodyPr>
            <a:normAutofit/>
          </a:bodyPr>
          <a:lstStyle/>
          <a:p>
            <a:pPr marL="0" marR="0" lv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cca_launch_sites</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Launch_Site</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str.startswith</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('CCA’)]</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print("5 Records where Launch Sites begin with 'CCA’:”)</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US" sz="1100" kern="0" dirty="0" err="1">
                <a:effectLst/>
                <a:latin typeface="Courier New" panose="02070309020205020404" pitchFamily="49" charset="0"/>
                <a:ea typeface="Times New Roman" panose="02020603050405020304" pitchFamily="18" charset="0"/>
                <a:cs typeface="Times New Roman" panose="02020603050405020304" pitchFamily="18" charset="0"/>
              </a:rPr>
              <a:t>cca_launch_sites.head</a:t>
            </a:r>
            <a:r>
              <a:rPr lang="en-US" sz="1100" kern="0" dirty="0">
                <a:effectLst/>
                <a:latin typeface="Courier New" panose="02070309020205020404" pitchFamily="49" charset="0"/>
                <a:ea typeface="Times New Roman" panose="02020603050405020304" pitchFamily="18" charset="0"/>
                <a:cs typeface="Times New Roman" panose="02020603050405020304" pitchFamily="18" charset="0"/>
              </a:rPr>
              <a:t>(5))</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8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kern="0" dirty="0">
                <a:effectLst/>
                <a:latin typeface="Times New Roman" panose="02020603050405020304" pitchFamily="18" charset="0"/>
                <a:ea typeface="Times New Roman" panose="02020603050405020304" pitchFamily="18" charset="0"/>
              </a:rPr>
              <a:t>This query lists 5 records where launch sites begin with </a:t>
            </a:r>
            <a:r>
              <a:rPr lang="en-US" sz="1800" kern="0" dirty="0">
                <a:effectLst/>
                <a:latin typeface="Courier New" panose="02070309020205020404" pitchFamily="49" charset="0"/>
                <a:ea typeface="Times New Roman" panose="02020603050405020304" pitchFamily="18" charset="0"/>
              </a:rPr>
              <a:t>CCA</a:t>
            </a:r>
            <a:r>
              <a:rPr lang="en-US" sz="1800" kern="0" dirty="0">
                <a:effectLst/>
                <a:latin typeface="Times New Roman" panose="02020603050405020304" pitchFamily="18" charset="0"/>
                <a:ea typeface="Times New Roman" panose="02020603050405020304" pitchFamily="18" charset="0"/>
              </a:rPr>
              <a:t> to identify specific sites.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3909346D-5590-3136-D936-D4972F6090C2}"/>
              </a:ext>
            </a:extLst>
          </p:cNvPr>
          <p:cNvPicPr>
            <a:picLocks noChangeAspect="1"/>
          </p:cNvPicPr>
          <p:nvPr/>
        </p:nvPicPr>
        <p:blipFill>
          <a:blip r:embed="rId3"/>
          <a:stretch>
            <a:fillRect/>
          </a:stretch>
        </p:blipFill>
        <p:spPr>
          <a:xfrm>
            <a:off x="6361354" y="1498599"/>
            <a:ext cx="5325218" cy="354379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nasa_crs_payload_mass</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Booster_Version</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str.contains</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('NASA (CRS)', regex=False)]['PAYLOAD_MASS__KG_'].sum()</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f"Total</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 Payload Mass carried by boosters launched by NASA (CRS): {</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nasa_crs_payload_mass</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 </a:t>
            </a:r>
          </a:p>
          <a:p>
            <a:pPr marL="0" marR="0" indent="0">
              <a:lnSpc>
                <a:spcPct val="107000"/>
              </a:lnSpc>
              <a:spcAft>
                <a:spcPts val="800"/>
              </a:spcAft>
              <a:buNone/>
              <a:tabLst>
                <a:tab pos="581025" algn="l"/>
                <a:tab pos="1162050" algn="l"/>
                <a:tab pos="1744663" algn="l"/>
                <a:tab pos="2325688" algn="l"/>
                <a:tab pos="2908300" algn="l"/>
                <a:tab pos="3489325" algn="l"/>
                <a:tab pos="4070350" algn="l"/>
                <a:tab pos="4652963" algn="l"/>
                <a:tab pos="5233988" algn="l"/>
                <a:tab pos="5816600" algn="l"/>
                <a:tab pos="6397625" algn="l"/>
                <a:tab pos="6978650" algn="l"/>
                <a:tab pos="7561263" algn="l"/>
                <a:tab pos="8142288" algn="l"/>
                <a:tab pos="8724900" algn="l"/>
                <a:tab pos="9305925" algn="l"/>
              </a:tabLst>
            </a:pPr>
            <a:endParaRPr lang="en-US" sz="1400" b="1" kern="0" dirty="0">
              <a:latin typeface="Times New Roman" panose="02020603050405020304" pitchFamily="18" charset="0"/>
              <a:cs typeface="Times New Roman" panose="02020603050405020304" pitchFamily="18" charset="0"/>
            </a:endParaRPr>
          </a:p>
          <a:p>
            <a:pPr marL="0" marR="0" indent="0">
              <a:lnSpc>
                <a:spcPct val="107000"/>
              </a:lnSpc>
              <a:spcAft>
                <a:spcPts val="800"/>
              </a:spcAft>
              <a:buNone/>
              <a:tabLst>
                <a:tab pos="581025" algn="l"/>
                <a:tab pos="1162050" algn="l"/>
                <a:tab pos="1744663" algn="l"/>
                <a:tab pos="2325688" algn="l"/>
                <a:tab pos="2908300" algn="l"/>
                <a:tab pos="3489325" algn="l"/>
                <a:tab pos="4070350" algn="l"/>
                <a:tab pos="4652963" algn="l"/>
                <a:tab pos="5233988" algn="l"/>
                <a:tab pos="5816600" algn="l"/>
                <a:tab pos="6397625" algn="l"/>
                <a:tab pos="6978650" algn="l"/>
                <a:tab pos="7561263" algn="l"/>
                <a:tab pos="8142288" algn="l"/>
                <a:tab pos="8724900" algn="l"/>
                <a:tab pos="9305925" algn="l"/>
              </a:tabLst>
            </a:pPr>
            <a:r>
              <a:rPr lang="en-US" sz="1400" b="1" kern="0" dirty="0">
                <a:latin typeface="Times New Roman" panose="02020603050405020304" pitchFamily="18" charset="0"/>
                <a:cs typeface="Times New Roman" panose="02020603050405020304" pitchFamily="18" charset="0"/>
              </a:rPr>
              <a:t>Output:</a:t>
            </a:r>
            <a:endParaRPr lang="en-US" sz="1200" b="1" kern="0" dirty="0">
              <a:latin typeface="Times New Roman" panose="02020603050405020304" pitchFamily="18" charset="0"/>
              <a:cs typeface="Times New Roman" panose="02020603050405020304" pitchFamily="18" charset="0"/>
            </a:endParaRPr>
          </a:p>
          <a:p>
            <a:pPr marL="0" marR="0" indent="0">
              <a:lnSpc>
                <a:spcPct val="107000"/>
              </a:lnSpc>
              <a:spcAft>
                <a:spcPts val="800"/>
              </a:spcAft>
              <a:buNone/>
              <a:tabLst>
                <a:tab pos="581025" algn="l"/>
                <a:tab pos="1162050" algn="l"/>
                <a:tab pos="1744663" algn="l"/>
                <a:tab pos="2325688" algn="l"/>
                <a:tab pos="2908300" algn="l"/>
                <a:tab pos="3489325" algn="l"/>
                <a:tab pos="4070350" algn="l"/>
                <a:tab pos="4652963" algn="l"/>
                <a:tab pos="5233988" algn="l"/>
                <a:tab pos="5816600" algn="l"/>
                <a:tab pos="6397625" algn="l"/>
                <a:tab pos="6978650" algn="l"/>
                <a:tab pos="7561263" algn="l"/>
                <a:tab pos="8142288" algn="l"/>
                <a:tab pos="8724900" algn="l"/>
                <a:tab pos="9305925" algn="l"/>
              </a:tabLst>
            </a:pPr>
            <a:endParaRPr lang="en-US" sz="1400" b="1" kern="0" dirty="0">
              <a:latin typeface="Times New Roman" panose="02020603050405020304" pitchFamily="18" charset="0"/>
              <a:cs typeface="Times New Roman" panose="02020603050405020304" pitchFamily="18" charset="0"/>
            </a:endParaRPr>
          </a:p>
          <a:p>
            <a:pPr marL="0" marR="0" indent="0">
              <a:lnSpc>
                <a:spcPct val="107000"/>
              </a:lnSpc>
              <a:spcAft>
                <a:spcPts val="800"/>
              </a:spcAft>
              <a:buNone/>
              <a:tabLst>
                <a:tab pos="581025" algn="l"/>
                <a:tab pos="1162050" algn="l"/>
                <a:tab pos="1744663" algn="l"/>
                <a:tab pos="2325688" algn="l"/>
                <a:tab pos="2908300" algn="l"/>
                <a:tab pos="3489325" algn="l"/>
                <a:tab pos="4070350" algn="l"/>
                <a:tab pos="4652963" algn="l"/>
                <a:tab pos="5233988" algn="l"/>
                <a:tab pos="5816600" algn="l"/>
                <a:tab pos="6397625" algn="l"/>
                <a:tab pos="6978650" algn="l"/>
                <a:tab pos="7561263" algn="l"/>
                <a:tab pos="8142288" algn="l"/>
                <a:tab pos="8724900" algn="l"/>
                <a:tab pos="9305925" algn="l"/>
              </a:tabLst>
            </a:pPr>
            <a:r>
              <a:rPr lang="en-US" sz="1400" b="1" kern="0" dirty="0">
                <a:latin typeface="Times New Roman" panose="02020603050405020304" pitchFamily="18" charset="0"/>
                <a:cs typeface="Times New Roman" panose="02020603050405020304" pitchFamily="18" charset="0"/>
              </a:rPr>
              <a:t>Explanation:</a:t>
            </a:r>
          </a:p>
          <a:p>
            <a:pPr marL="742950" marR="0" lvl="1" indent="-285750">
              <a:lnSpc>
                <a:spcPct val="107000"/>
              </a:lnSpc>
              <a:spcAft>
                <a:spcPts val="800"/>
              </a:spcAft>
              <a:buSzPts val="1000"/>
              <a:buFont typeface="Courier New" panose="02070309020205020404" pitchFamily="49" charset="0"/>
              <a:buChar char="o"/>
              <a:tabLst>
                <a:tab pos="9144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calculates the total payload carried by boosters from NASA.</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 From NASA</a:t>
            </a:r>
          </a:p>
        </p:txBody>
      </p:sp>
      <p:pic>
        <p:nvPicPr>
          <p:cNvPr id="6" name="Picture 5">
            <a:extLst>
              <a:ext uri="{FF2B5EF4-FFF2-40B4-BE49-F238E27FC236}">
                <a16:creationId xmlns:a16="http://schemas.microsoft.com/office/drawing/2014/main" id="{B561D71A-AC77-22D6-7625-26087966B13D}"/>
              </a:ext>
            </a:extLst>
          </p:cNvPr>
          <p:cNvPicPr>
            <a:picLocks noChangeAspect="1"/>
          </p:cNvPicPr>
          <p:nvPr/>
        </p:nvPicPr>
        <p:blipFill>
          <a:blip r:embed="rId3"/>
          <a:stretch>
            <a:fillRect/>
          </a:stretch>
        </p:blipFill>
        <p:spPr>
          <a:xfrm>
            <a:off x="1542415" y="3510774"/>
            <a:ext cx="5971916" cy="33732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avg_payload_mass_f9v1_1 = </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Booster_Version</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 == 'F9 v1.1']['PAYLOAD_MASS__KG_'].mean()</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US" sz="1000" kern="0" dirty="0" err="1">
                <a:effectLst/>
                <a:latin typeface="Courier New" panose="02070309020205020404" pitchFamily="49" charset="0"/>
                <a:ea typeface="Times New Roman" panose="02020603050405020304" pitchFamily="18" charset="0"/>
                <a:cs typeface="Times New Roman" panose="02020603050405020304" pitchFamily="18" charset="0"/>
              </a:rPr>
              <a:t>f"Average</a:t>
            </a:r>
            <a:r>
              <a:rPr lang="en-US" sz="1000" kern="0" dirty="0">
                <a:effectLst/>
                <a:latin typeface="Courier New" panose="02070309020205020404" pitchFamily="49" charset="0"/>
                <a:ea typeface="Times New Roman" panose="02020603050405020304" pitchFamily="18" charset="0"/>
                <a:cs typeface="Times New Roman" panose="02020603050405020304" pitchFamily="18" charset="0"/>
              </a:rPr>
              <a:t> Payload Mass carried by booster version F9 v1.1: {avg_payload_mass_f9v1_1}")</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latin typeface="Times New Roman" panose="02020603050405020304" pitchFamily="18" charset="0"/>
                <a:ea typeface="Times New Roman" panose="02020603050405020304" pitchFamily="18" charset="0"/>
                <a:cs typeface="Times New Roman" panose="02020603050405020304" pitchFamily="18" charset="0"/>
              </a:rPr>
              <a:t>Output:</a:t>
            </a: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Aft>
                <a:spcPts val="800"/>
              </a:spcAft>
              <a:buSzPts val="1000"/>
              <a:buFont typeface="Courier New" panose="02070309020205020404" pitchFamily="49" charset="0"/>
              <a:buChar char="o"/>
              <a:tabLst>
                <a:tab pos="9144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calculates the average payload mass carried by booster version F9 v1.1.</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BAF14217-D327-5A6B-C8D5-50F74CC6540C}"/>
              </a:ext>
            </a:extLst>
          </p:cNvPr>
          <p:cNvPicPr>
            <a:picLocks noChangeAspect="1"/>
          </p:cNvPicPr>
          <p:nvPr/>
        </p:nvPicPr>
        <p:blipFill>
          <a:blip r:embed="rId3"/>
          <a:stretch>
            <a:fillRect/>
          </a:stretch>
        </p:blipFill>
        <p:spPr>
          <a:xfrm>
            <a:off x="1532888" y="3519504"/>
            <a:ext cx="6295906" cy="328596"/>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07565" cy="4351338"/>
          </a:xfrm>
          <a:prstGeom prst="rect">
            <a:avLst/>
          </a:prstGeom>
        </p:spPr>
        <p:txBody>
          <a:bodyPr lIns="91440" tIns="45720" rIns="91440" bIns="45720" anchor="t">
            <a:normAutofit/>
          </a:bodyPr>
          <a:lstStyle/>
          <a:p>
            <a:pPr mar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first_successful_ground_pad_landing</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Landing_Outcome</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 == 'Success (ground pad)']['Date'].min()</a:t>
            </a: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f"Date</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 of first successful landing outcome on the ground pad: {</a:t>
            </a:r>
            <a:r>
              <a:rPr lang="en-GB" sz="1200" kern="0" dirty="0" err="1">
                <a:effectLst/>
                <a:latin typeface="Courier New" panose="02070309020205020404" pitchFamily="49" charset="0"/>
                <a:ea typeface="Times New Roman" panose="02020603050405020304" pitchFamily="18" charset="0"/>
                <a:cs typeface="Times New Roman" panose="02020603050405020304" pitchFamily="18" charset="0"/>
              </a:rPr>
              <a:t>first_successful_ground_pad_landing</a:t>
            </a:r>
            <a:r>
              <a:rPr lang="en-GB" sz="1200" kern="0"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SzPts val="1000"/>
              <a:buNone/>
              <a:tabLst>
                <a:tab pos="457200" algn="l"/>
              </a:tabLst>
            </a:pPr>
            <a:endPar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Output:</a:t>
            </a:r>
          </a:p>
          <a:p>
            <a:pPr marL="0" indent="0">
              <a:lnSpc>
                <a:spcPct val="107000"/>
              </a:lnSpc>
              <a:spcAft>
                <a:spcPts val="800"/>
              </a:spcAft>
              <a:buSzPts val="1000"/>
              <a:buNone/>
              <a:tabLst>
                <a:tab pos="457200" algn="l"/>
              </a:tabLst>
            </a:pPr>
            <a:endPar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kern="0" dirty="0">
                <a:effectLst/>
                <a:latin typeface="Times New Roman" panose="02020603050405020304" pitchFamily="18" charset="0"/>
                <a:ea typeface="Times New Roman" panose="02020603050405020304" pitchFamily="18" charset="0"/>
              </a:rPr>
              <a:t>This query finds the first successful ground landing.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A9DCDD77-918C-DDDA-EBB1-5A80930582A0}"/>
              </a:ext>
            </a:extLst>
          </p:cNvPr>
          <p:cNvPicPr>
            <a:picLocks noChangeAspect="1"/>
          </p:cNvPicPr>
          <p:nvPr/>
        </p:nvPicPr>
        <p:blipFill>
          <a:blip r:embed="rId3"/>
          <a:stretch>
            <a:fillRect/>
          </a:stretch>
        </p:blipFill>
        <p:spPr>
          <a:xfrm>
            <a:off x="1704638" y="3734565"/>
            <a:ext cx="7869115" cy="34213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E6A7B8CB-E463-286D-137E-0962C6E666A8}"/>
              </a:ext>
            </a:extLst>
          </p:cNvPr>
          <p:cNvSpPr txBox="1"/>
          <p:nvPr/>
        </p:nvSpPr>
        <p:spPr>
          <a:xfrm>
            <a:off x="670560" y="1725644"/>
            <a:ext cx="4691412" cy="4463786"/>
          </a:xfrm>
          <a:prstGeom prst="rect">
            <a:avLst/>
          </a:prstGeom>
          <a:noFill/>
        </p:spPr>
        <p:txBody>
          <a:bodyPr wrap="square">
            <a:spAutoFit/>
          </a:bodyPr>
          <a:lstStyle/>
          <a:p>
            <a:pPr marL="0" marR="0" lvl="1">
              <a:lnSpc>
                <a:spcPct val="107000"/>
              </a:lnSpc>
              <a:spcAft>
                <a:spcPts val="800"/>
              </a:spcAft>
              <a:buSzPts val="1000"/>
              <a:tabLst>
                <a:tab pos="9144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Data Collection</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tabLst>
                <a:tab pos="13716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Data was collected from the SpaceX API, web scraping, and CSV files containing historical SpaceX launch data.</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tabLst>
                <a:tab pos="9144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Data Wrangling</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tabLst>
                <a:tab pos="13716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Data was cleaned and transformed to ensure consistency and usability for analysis.</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tabLst>
                <a:tab pos="9144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Exploratory Data Analysis (EDA)</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tabLst>
                <a:tab pos="13716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Visualizations and SQL queries were performed to explore and understand the data.</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tabLst>
                <a:tab pos="9144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Interactive Visual Analytics</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tabLst>
                <a:tab pos="13716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Interactive maps and dashboards were created using Folium and </a:t>
            </a:r>
            <a:r>
              <a:rPr lang="en-US" sz="1400" kern="0" dirty="0" err="1">
                <a:effectLst/>
                <a:latin typeface="Times New Roman" panose="02020603050405020304" pitchFamily="18" charset="0"/>
                <a:ea typeface="Times New Roman" panose="02020603050405020304" pitchFamily="18" charset="0"/>
                <a:cs typeface="Times New Roman" panose="02020603050405020304" pitchFamily="18" charset="0"/>
              </a:rPr>
              <a:t>Plotly</a:t>
            </a: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 Dash.</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tabLst>
                <a:tab pos="9144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Predictive Analysis</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tabLst>
                <a:tab pos="13716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Classification models were built, tuned, and evaluated to predict the success of future launches.</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9D2F535-BD1A-AA0E-BDAA-35EFD1FF3F69}"/>
              </a:ext>
            </a:extLst>
          </p:cNvPr>
          <p:cNvSpPr txBox="1"/>
          <p:nvPr/>
        </p:nvSpPr>
        <p:spPr>
          <a:xfrm>
            <a:off x="5361972" y="1748412"/>
            <a:ext cx="6096000" cy="4061689"/>
          </a:xfrm>
          <a:prstGeom prst="rect">
            <a:avLst/>
          </a:prstGeom>
          <a:noFill/>
        </p:spPr>
        <p:txBody>
          <a:bodyPr wrap="square">
            <a:spAutoFit/>
          </a:bodyPr>
          <a:lstStyle/>
          <a:p>
            <a:pPr marL="0" marR="0" lvl="1">
              <a:lnSpc>
                <a:spcPct val="107000"/>
              </a:lnSpc>
              <a:spcAft>
                <a:spcPts val="800"/>
              </a:spcAft>
              <a:buSzPts val="1000"/>
            </a:pP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Launch Outcomes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KSC LC-39A has the highest success rate and the largest number of successful launches.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pP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Payload Analysis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Payload range of 2880.0 to 3840.0 kg has the highest success rate.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Payload range of 960.0 to 1920.0 kg has the lowest success rate.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pP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Booster Versions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3">
              <a:lnSpc>
                <a:spcPct val="107000"/>
              </a:lnSpc>
              <a:spcAft>
                <a:spcPts val="800"/>
              </a:spcAft>
              <a:buSzPts val="1000"/>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Booster version B5 has the highest launch success rate.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1">
              <a:lnSpc>
                <a:spcPct val="107000"/>
              </a:lnSpc>
              <a:spcAft>
                <a:spcPts val="800"/>
              </a:spcAft>
              <a:buSzPts val="1000"/>
            </a:pP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Predictive Models</a:t>
            </a:r>
          </a:p>
          <a:p>
            <a:pPr marL="457200" lvl="3">
              <a:lnSpc>
                <a:spcPct val="107000"/>
              </a:lnSpc>
              <a:spcAft>
                <a:spcPts val="800"/>
              </a:spcAft>
              <a:buSzPts val="1000"/>
            </a:pPr>
            <a:r>
              <a:rPr lang="en-US" sz="1600" kern="0" dirty="0">
                <a:effectLst/>
                <a:latin typeface="Times New Roman" panose="02020603050405020304" pitchFamily="18" charset="0"/>
                <a:ea typeface="Times New Roman" panose="02020603050405020304" pitchFamily="18" charset="0"/>
              </a:rPr>
              <a:t>Classification models showed high accuracy in predicting launch success outcomes, with one model standing out as the most accurate.</a:t>
            </a:r>
            <a:endParaRPr lang="en-US" sz="2400" dirty="0"/>
          </a:p>
        </p:txBody>
      </p:sp>
      <p:sp>
        <p:nvSpPr>
          <p:cNvPr id="8" name="TextBox 7">
            <a:extLst>
              <a:ext uri="{FF2B5EF4-FFF2-40B4-BE49-F238E27FC236}">
                <a16:creationId xmlns:a16="http://schemas.microsoft.com/office/drawing/2014/main" id="{4AF64FC1-3D3B-21C7-ED1C-1058F71CDFAC}"/>
              </a:ext>
            </a:extLst>
          </p:cNvPr>
          <p:cNvSpPr txBox="1"/>
          <p:nvPr/>
        </p:nvSpPr>
        <p:spPr>
          <a:xfrm>
            <a:off x="5361972" y="1356312"/>
            <a:ext cx="6094268" cy="369332"/>
          </a:xfrm>
          <a:prstGeom prst="rect">
            <a:avLst/>
          </a:prstGeom>
          <a:noFill/>
        </p:spPr>
        <p:txBody>
          <a:bodyPr wrap="square">
            <a:spAutoFit/>
          </a:bodyPr>
          <a:lstStyle/>
          <a:p>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Summary of all results</a:t>
            </a:r>
            <a:endParaRPr lang="en-US" dirty="0"/>
          </a:p>
        </p:txBody>
      </p:sp>
      <p:sp>
        <p:nvSpPr>
          <p:cNvPr id="11" name="TextBox 10">
            <a:extLst>
              <a:ext uri="{FF2B5EF4-FFF2-40B4-BE49-F238E27FC236}">
                <a16:creationId xmlns:a16="http://schemas.microsoft.com/office/drawing/2014/main" id="{A534860D-E801-9CB7-7432-DEA7BDB6FA3F}"/>
              </a:ext>
            </a:extLst>
          </p:cNvPr>
          <p:cNvSpPr txBox="1"/>
          <p:nvPr/>
        </p:nvSpPr>
        <p:spPr>
          <a:xfrm>
            <a:off x="670560" y="1356312"/>
            <a:ext cx="6094268" cy="369332"/>
          </a:xfrm>
          <a:prstGeom prst="rect">
            <a:avLst/>
          </a:prstGeom>
          <a:noFill/>
        </p:spPr>
        <p:txBody>
          <a:bodyPr wrap="square">
            <a:spAutoFit/>
          </a:bodyPr>
          <a:lstStyle/>
          <a:p>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Summary of methodologies</a:t>
            </a:r>
            <a:endParaRPr lang="en-US" dirty="0"/>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successful_drone_ship_boosters</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Landing_Outcome</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 == 'Success (drone ship)') &amp; (</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['PAYLOAD_MASS__KG_'] &gt; 4000) &amp; (</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['PAYLOAD_MASS__KG_'] &lt; 6000)]['</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Booster_Version</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print("Names of boosters with successful landing on drone ship and payload mass between 4000 and 6000:")</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GB" sz="800" kern="0" dirty="0" err="1">
                <a:effectLst/>
                <a:latin typeface="Courier New" panose="02070309020205020404" pitchFamily="49" charset="0"/>
                <a:ea typeface="Times New Roman" panose="02020603050405020304" pitchFamily="18" charset="0"/>
                <a:cs typeface="Times New Roman" panose="02020603050405020304" pitchFamily="18" charset="0"/>
              </a:rPr>
              <a:t>successful_drone_ship_boosters.unique</a:t>
            </a:r>
            <a:r>
              <a:rPr lang="en-GB" sz="800" kern="0"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1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Output:</a:t>
            </a: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100" b="1"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calculates the average payload mass carried by booster version F9 v1.1.</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F5FDECB5-D5A4-7B19-A00F-5FBA9BB785DC}"/>
              </a:ext>
            </a:extLst>
          </p:cNvPr>
          <p:cNvPicPr>
            <a:picLocks noChangeAspect="1"/>
          </p:cNvPicPr>
          <p:nvPr/>
        </p:nvPicPr>
        <p:blipFill>
          <a:blip r:embed="rId3"/>
          <a:stretch>
            <a:fillRect/>
          </a:stretch>
        </p:blipFill>
        <p:spPr>
          <a:xfrm>
            <a:off x="1676401" y="3899584"/>
            <a:ext cx="7698058" cy="40163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50" kern="0" dirty="0" err="1">
                <a:effectLst/>
                <a:latin typeface="Courier New" panose="02070309020205020404" pitchFamily="49" charset="0"/>
                <a:ea typeface="Times New Roman" panose="02020603050405020304" pitchFamily="18" charset="0"/>
                <a:cs typeface="Times New Roman" panose="02020603050405020304" pitchFamily="18" charset="0"/>
              </a:rPr>
              <a:t>mission_outcomes</a:t>
            </a: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GB" sz="105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1050" kern="0" dirty="0" err="1">
                <a:effectLst/>
                <a:latin typeface="Courier New" panose="02070309020205020404" pitchFamily="49" charset="0"/>
                <a:ea typeface="Times New Roman" panose="02020603050405020304" pitchFamily="18" charset="0"/>
                <a:cs typeface="Times New Roman" panose="02020603050405020304" pitchFamily="18" charset="0"/>
              </a:rPr>
              <a:t>Landing_Outcome</a:t>
            </a: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GB" sz="1050" kern="0" dirty="0" err="1">
                <a:effectLst/>
                <a:latin typeface="Courier New" panose="02070309020205020404" pitchFamily="49" charset="0"/>
                <a:ea typeface="Times New Roman" panose="02020603050405020304" pitchFamily="18" charset="0"/>
                <a:cs typeface="Times New Roman" panose="02020603050405020304" pitchFamily="18" charset="0"/>
              </a:rPr>
              <a:t>value_counts</a:t>
            </a: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print("Total number of successful and failure mission outcomes:")</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GB" sz="1050" kern="0" dirty="0" err="1">
                <a:effectLst/>
                <a:latin typeface="Courier New" panose="02070309020205020404" pitchFamily="49" charset="0"/>
                <a:ea typeface="Times New Roman" panose="02020603050405020304" pitchFamily="18" charset="0"/>
                <a:cs typeface="Times New Roman" panose="02020603050405020304" pitchFamily="18" charset="0"/>
              </a:rPr>
              <a:t>mission_outcomes</a:t>
            </a:r>
            <a:r>
              <a:rPr lang="en-GB" sz="1050" kern="0"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4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200" b="1"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calculates the total number of successful and failed mission outcomes.</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0E8B878-0D1D-AF8C-2633-363252842D65}"/>
              </a:ext>
            </a:extLst>
          </p:cNvPr>
          <p:cNvPicPr>
            <a:picLocks noChangeAspect="1"/>
          </p:cNvPicPr>
          <p:nvPr/>
        </p:nvPicPr>
        <p:blipFill>
          <a:blip r:embed="rId3"/>
          <a:stretch>
            <a:fillRect/>
          </a:stretch>
        </p:blipFill>
        <p:spPr>
          <a:xfrm>
            <a:off x="6566683" y="2277119"/>
            <a:ext cx="4855307" cy="268540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a:normAutofit/>
          </a:bodyPr>
          <a:lstStyle/>
          <a:p>
            <a:pPr marL="0" marR="0" lv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max_payload_mass</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['PAYLOAD_MASS__KG_'].max()</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boosters_max_payload_mass</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 = </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['PAYLOAD_MASS__KG_'] == </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max_payload_mass</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Booster_Version</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print("Names of booster versions which have carried the maximum payload mass:")</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print(</a:t>
            </a:r>
            <a:r>
              <a:rPr lang="en-US" sz="900" kern="0" dirty="0" err="1">
                <a:effectLst/>
                <a:latin typeface="Courier New" panose="02070309020205020404" pitchFamily="49" charset="0"/>
                <a:ea typeface="Times New Roman" panose="02020603050405020304" pitchFamily="18" charset="0"/>
                <a:cs typeface="Times New Roman" panose="02020603050405020304" pitchFamily="18" charset="0"/>
              </a:rPr>
              <a:t>boosters_max_payload_mass.unique</a:t>
            </a:r>
            <a:r>
              <a:rPr lang="en-US" sz="90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marR="0"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Output:</a:t>
            </a:r>
          </a:p>
          <a:p>
            <a:pPr marL="0" marR="0" lvl="0" indent="0">
              <a:lnSpc>
                <a:spcPct val="107000"/>
              </a:lnSpc>
              <a:spcAft>
                <a:spcPts val="800"/>
              </a:spcAft>
              <a:buSzPts val="1000"/>
              <a:buNone/>
              <a:tabLst>
                <a:tab pos="457200" algn="l"/>
              </a:tabLst>
            </a:pPr>
            <a:endPar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100" b="1"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lists the names of the booster that carried the maximum payload mass.</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B4E79266-69CD-4090-96F1-F0D431B26256}"/>
              </a:ext>
            </a:extLst>
          </p:cNvPr>
          <p:cNvPicPr>
            <a:picLocks noChangeAspect="1"/>
          </p:cNvPicPr>
          <p:nvPr/>
        </p:nvPicPr>
        <p:blipFill>
          <a:blip r:embed="rId3"/>
          <a:stretch>
            <a:fillRect/>
          </a:stretch>
        </p:blipFill>
        <p:spPr>
          <a:xfrm>
            <a:off x="1844138" y="3463475"/>
            <a:ext cx="6870634" cy="107563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8750"/>
            <a:ext cx="10515600" cy="4748213"/>
          </a:xfrm>
          <a:prstGeom prst="rect">
            <a:avLst/>
          </a:prstGeom>
        </p:spPr>
        <p:txBody>
          <a:bodyPr lIns="91440" tIns="45720" rIns="91440" bIns="45720" anchor="t">
            <a:normAutofit/>
          </a:bodyPr>
          <a:lstStyle/>
          <a:p>
            <a:pPr mar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['Date'] =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pd.to_datetime</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['Date’])</a:t>
            </a: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['Month'] =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['Date'].</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dt.month_name</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records_2015 =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['Date'].</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dt.year</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 == 2015) &amp;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Landing_Outcome</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 == 'Failure (drone ship)')][['Month',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Landing_Outcome</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Booster_Version</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 '</a:t>
            </a:r>
            <a:r>
              <a:rPr lang="en-US" sz="800" kern="0" dirty="0" err="1">
                <a:effectLst/>
                <a:latin typeface="Courier New" panose="02070309020205020404" pitchFamily="49" charset="0"/>
                <a:ea typeface="Times New Roman" panose="02020603050405020304" pitchFamily="18" charset="0"/>
                <a:cs typeface="Times New Roman" panose="02020603050405020304" pitchFamily="18" charset="0"/>
              </a:rPr>
              <a:t>Launch_Site</a:t>
            </a: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a:t>
            </a: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print("Records for 2015 with failure landing outcomes on drone ship:")</a:t>
            </a:r>
          </a:p>
          <a:p>
            <a:pPr indent="0">
              <a:lnSpc>
                <a:spcPct val="107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a:effectLst/>
                <a:latin typeface="Courier New" panose="02070309020205020404" pitchFamily="49" charset="0"/>
                <a:ea typeface="Times New Roman" panose="02020603050405020304" pitchFamily="18" charset="0"/>
                <a:cs typeface="Times New Roman" panose="02020603050405020304" pitchFamily="18" charset="0"/>
              </a:rPr>
              <a:t>print(records_2015)</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SzPts val="1000"/>
              <a:buNone/>
              <a:tabLst>
                <a:tab pos="457200" algn="l"/>
              </a:tabLst>
            </a:pPr>
            <a:endPar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Outcome: </a:t>
            </a:r>
          </a:p>
          <a:p>
            <a:pPr marL="0" indent="0">
              <a:lnSpc>
                <a:spcPct val="107000"/>
              </a:lnSpc>
              <a:spcAft>
                <a:spcPts val="800"/>
              </a:spcAft>
              <a:buSzPts val="1000"/>
              <a:buNone/>
              <a:tabLst>
                <a:tab pos="457200" algn="l"/>
              </a:tabLst>
            </a:pPr>
            <a:endPar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None/>
              <a:tabLst>
                <a:tab pos="457200" algn="l"/>
              </a:tabLst>
            </a:pPr>
            <a:r>
              <a:rPr lang="en-US" sz="12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100" b="1"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This query lists the failed landing outcomes on drone ships, their booster versions, and launch site names for the year 2015.</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E81B9E4-D588-EBDD-45E9-9258BB534119}"/>
              </a:ext>
            </a:extLst>
          </p:cNvPr>
          <p:cNvPicPr>
            <a:picLocks noChangeAspect="1"/>
          </p:cNvPicPr>
          <p:nvPr/>
        </p:nvPicPr>
        <p:blipFill>
          <a:blip r:embed="rId3"/>
          <a:stretch>
            <a:fillRect/>
          </a:stretch>
        </p:blipFill>
        <p:spPr>
          <a:xfrm>
            <a:off x="1674277" y="3724226"/>
            <a:ext cx="6348318" cy="100017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2AB53672-2449-1873-F76A-853987E036DC}"/>
              </a:ext>
            </a:extLst>
          </p:cNvPr>
          <p:cNvSpPr txBox="1">
            <a:spLocks/>
          </p:cNvSpPr>
          <p:nvPr/>
        </p:nvSpPr>
        <p:spPr>
          <a:xfrm>
            <a:off x="770010" y="1428750"/>
            <a:ext cx="10515600" cy="47482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SzPts val="1000"/>
              <a:buFont typeface="Arial" panose="020B0604020202020204" pitchFamily="34" charset="0"/>
              <a:buNone/>
              <a:tabLst>
                <a:tab pos="457200" algn="l"/>
              </a:tabLst>
            </a:pPr>
            <a:r>
              <a:rPr lang="en-US" sz="1200" b="1" kern="0" dirty="0">
                <a:latin typeface="Times New Roman" panose="02020603050405020304" pitchFamily="18" charset="0"/>
                <a:ea typeface="Times New Roman" panose="02020603050405020304" pitchFamily="18" charset="0"/>
                <a:cs typeface="Times New Roman" panose="02020603050405020304" pitchFamily="18" charset="0"/>
              </a:rPr>
              <a:t>SQL Query:</a:t>
            </a:r>
            <a:endParaRPr lang="en-US" sz="1100" kern="100" dirty="0">
              <a:latin typeface="Aptos" panose="020B0004020202020204" pitchFamily="34" charset="0"/>
              <a:ea typeface="Aptos" panose="020B0004020202020204" pitchFamily="34" charset="0"/>
              <a:cs typeface="Times New Roman" panose="02020603050405020304" pitchFamily="18" charset="0"/>
            </a:endParaRPr>
          </a:p>
          <a:p>
            <a:pPr indent="0">
              <a:lnSpc>
                <a:spcPct val="107000"/>
              </a:lnSpc>
              <a:spcAft>
                <a:spcPts val="800"/>
              </a:spcAft>
              <a:buFont typeface="Arial" panose="020B0604020202020204" pitchFamily="34" charse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landing_outcomes_ranked</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 = </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['Date'] &gt;= '2010-06-04') &amp; (</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df</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['Date'] &lt;= '2017-03-20')]['</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value_counts</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reset_index</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a:t>
            </a:r>
          </a:p>
          <a:p>
            <a:pPr indent="0">
              <a:lnSpc>
                <a:spcPct val="107000"/>
              </a:lnSpc>
              <a:spcAft>
                <a:spcPts val="800"/>
              </a:spcAft>
              <a:buFont typeface="Arial" panose="020B0604020202020204" pitchFamily="34" charse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landing_outcomes_ranked.columns</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 = ['</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 'Count’]</a:t>
            </a:r>
          </a:p>
          <a:p>
            <a:pPr indent="0">
              <a:lnSpc>
                <a:spcPct val="107000"/>
              </a:lnSpc>
              <a:spcAft>
                <a:spcPts val="800"/>
              </a:spcAft>
              <a:buFont typeface="Arial" panose="020B0604020202020204" pitchFamily="34" charse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landing_outcomes_ranked</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 = </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landing_outcomes_ranked.sort_values</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(by='Count', ascending=False)</a:t>
            </a:r>
          </a:p>
          <a:p>
            <a:pPr indent="0">
              <a:lnSpc>
                <a:spcPct val="107000"/>
              </a:lnSpc>
              <a:spcAft>
                <a:spcPts val="800"/>
              </a:spcAft>
              <a:buFont typeface="Arial" panose="020B0604020202020204" pitchFamily="34" charse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a:latin typeface="Courier New" panose="02070309020205020404" pitchFamily="49" charset="0"/>
                <a:ea typeface="Times New Roman" panose="02020603050405020304" pitchFamily="18" charset="0"/>
                <a:cs typeface="Times New Roman" panose="02020603050405020304" pitchFamily="18" charset="0"/>
              </a:rPr>
              <a:t>print("Rank of landing outcomes between 2010-06-04 and 2017-03-20:")</a:t>
            </a:r>
          </a:p>
          <a:p>
            <a:pPr indent="0">
              <a:lnSpc>
                <a:spcPct val="107000"/>
              </a:lnSpc>
              <a:spcAft>
                <a:spcPts val="800"/>
              </a:spcAft>
              <a:buFont typeface="Arial" panose="020B0604020202020204" pitchFamily="34" charse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800" kern="0" dirty="0">
                <a:latin typeface="Courier New" panose="02070309020205020404" pitchFamily="49" charset="0"/>
                <a:ea typeface="Times New Roman" panose="02020603050405020304" pitchFamily="18" charset="0"/>
                <a:cs typeface="Times New Roman" panose="02020603050405020304" pitchFamily="18" charset="0"/>
              </a:rPr>
              <a:t>print(</a:t>
            </a:r>
            <a:r>
              <a:rPr lang="en-US" sz="800" kern="0" dirty="0" err="1">
                <a:latin typeface="Courier New" panose="02070309020205020404" pitchFamily="49" charset="0"/>
                <a:ea typeface="Times New Roman" panose="02020603050405020304" pitchFamily="18" charset="0"/>
                <a:cs typeface="Times New Roman" panose="02020603050405020304" pitchFamily="18" charset="0"/>
              </a:rPr>
              <a:t>landing_outcomes_ranked</a:t>
            </a:r>
            <a:r>
              <a:rPr lang="en-US" sz="800" kern="0" dirty="0">
                <a:latin typeface="Courier New" panose="02070309020205020404" pitchFamily="49" charset="0"/>
                <a:ea typeface="Times New Roman" panose="02020603050405020304" pitchFamily="18" charset="0"/>
                <a:cs typeface="Times New Roman" panose="02020603050405020304" pitchFamily="18" charset="0"/>
              </a:rPr>
              <a:t>)</a:t>
            </a:r>
            <a:endParaRPr lang="en-US" sz="1100" kern="100" dirty="0">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SzPts val="1000"/>
              <a:buFont typeface="Arial" panose="020B0604020202020204" pitchFamily="34" charset="0"/>
              <a:buNone/>
              <a:tabLst>
                <a:tab pos="457200" algn="l"/>
              </a:tabLst>
            </a:pPr>
            <a:endParaRPr lang="en-US" sz="12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Font typeface="Arial" panose="020B0604020202020204" pitchFamily="34" charset="0"/>
              <a:buNone/>
              <a:tabLst>
                <a:tab pos="457200" algn="l"/>
              </a:tabLst>
            </a:pPr>
            <a:endParaRPr lang="en-US" sz="12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Font typeface="Arial" panose="020B0604020202020204" pitchFamily="34" charset="0"/>
              <a:buNone/>
              <a:tabLst>
                <a:tab pos="457200" algn="l"/>
              </a:tabLst>
            </a:pPr>
            <a:endParaRPr lang="en-US" sz="12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Font typeface="Arial" panose="020B0604020202020204" pitchFamily="34" charset="0"/>
              <a:buNone/>
              <a:tabLst>
                <a:tab pos="457200" algn="l"/>
              </a:tabLst>
            </a:pPr>
            <a:r>
              <a:rPr lang="en-US" sz="1200" b="1" kern="0" dirty="0">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100" b="1"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US" sz="1200" kern="0" dirty="0">
                <a:latin typeface="Times New Roman" panose="02020603050405020304" pitchFamily="18" charset="0"/>
                <a:ea typeface="Times New Roman" panose="02020603050405020304" pitchFamily="18" charset="0"/>
                <a:cs typeface="Times New Roman" panose="02020603050405020304" pitchFamily="18" charset="0"/>
              </a:rPr>
              <a:t>This query lists the failed landing outcomes on drone ships, their booster versions, and launch site names for the year 2015.</a:t>
            </a:r>
            <a:endParaRPr lang="en-US" sz="11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3CACECFF-7892-634C-A775-2C10E8A6602F}"/>
              </a:ext>
            </a:extLst>
          </p:cNvPr>
          <p:cNvPicPr>
            <a:picLocks noChangeAspect="1"/>
          </p:cNvPicPr>
          <p:nvPr/>
        </p:nvPicPr>
        <p:blipFill>
          <a:blip r:embed="rId3"/>
          <a:stretch>
            <a:fillRect/>
          </a:stretch>
        </p:blipFill>
        <p:spPr>
          <a:xfrm>
            <a:off x="5838535" y="2893604"/>
            <a:ext cx="5373750" cy="223084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43025"/>
            <a:ext cx="9745589" cy="5084186"/>
          </a:xfrm>
          <a:prstGeom prst="rect">
            <a:avLst/>
          </a:prstGeom>
        </p:spPr>
        <p:txBody>
          <a:bodyPr lIns="91440" tIns="45720" rIns="91440" bIns="45720" anchor="t">
            <a:normAutofit fontScale="92500" lnSpcReduction="20000"/>
          </a:bodyPr>
          <a:lstStyle/>
          <a:p>
            <a:pPr marL="0" indent="0">
              <a:lnSpc>
                <a:spcPct val="100000"/>
              </a:lnSpc>
              <a:spcBef>
                <a:spcPts val="1400"/>
              </a:spcBef>
              <a:buNone/>
            </a:pPr>
            <a:r>
              <a:rPr lang="en-US" sz="1800" kern="0" dirty="0">
                <a:effectLst/>
                <a:latin typeface="Times New Roman" panose="02020603050405020304" pitchFamily="18" charset="0"/>
                <a:ea typeface="Times New Roman" panose="02020603050405020304" pitchFamily="18" charset="0"/>
              </a:rPr>
              <a:t>Oceanic Coastal Launch Sites Overview</a:t>
            </a:r>
          </a:p>
          <a:p>
            <a:pPr marL="0" indent="0">
              <a:buNone/>
            </a:pPr>
            <a:endParaRPr lang="en-US" dirty="0">
              <a:effectLst/>
            </a:endParaRPr>
          </a:p>
          <a:p>
            <a:pPr marL="0" indent="0">
              <a:buNone/>
            </a:pPr>
            <a:endParaRPr lang="en-US" dirty="0"/>
          </a:p>
          <a:p>
            <a:pPr marL="0" indent="0">
              <a:buNone/>
            </a:pPr>
            <a:endParaRPr lang="en-US" dirty="0">
              <a:effectLst/>
            </a:endParaRPr>
          </a:p>
          <a:p>
            <a:pPr marL="0" indent="0">
              <a:buNone/>
            </a:pPr>
            <a:endParaRPr lang="en-US" dirty="0"/>
          </a:p>
          <a:p>
            <a:pPr marL="0" indent="0">
              <a:buNone/>
            </a:pPr>
            <a:endParaRPr lang="en-US" dirty="0">
              <a:effectLst/>
            </a:endParaRPr>
          </a:p>
          <a:p>
            <a:pPr marL="0" indent="0">
              <a:buNone/>
            </a:pPr>
            <a:endParaRPr lang="en-US" dirty="0">
              <a:effectLst/>
            </a:endParaRPr>
          </a:p>
          <a:p>
            <a:pPr marL="0" indent="0">
              <a:buNone/>
            </a:pPr>
            <a:endParaRPr lang="en-US" dirty="0">
              <a:effectLst/>
            </a:endParaRPr>
          </a:p>
          <a:p>
            <a:pPr marL="0" indent="0">
              <a:buNone/>
            </a:pPr>
            <a:endParaRPr lang="en-US" dirty="0">
              <a:effectLst/>
            </a:endParaRPr>
          </a:p>
          <a:p>
            <a:pPr marL="0" indent="0">
              <a:buNone/>
            </a:pPr>
            <a:endParaRPr lang="en-US" dirty="0">
              <a:effectLst/>
            </a:endParaRPr>
          </a:p>
          <a:p>
            <a:pPr marL="0" indent="0">
              <a:lnSpc>
                <a:spcPct val="107000"/>
              </a:lnSpc>
              <a:spcAft>
                <a:spcPts val="800"/>
              </a:spcAft>
              <a:buSzPts val="1000"/>
              <a:buNone/>
              <a:tabLst>
                <a:tab pos="1371600" algn="l"/>
              </a:tabLst>
            </a:pPr>
            <a:r>
              <a:rPr lang="en-US" sz="1500" kern="0" dirty="0">
                <a:effectLst/>
                <a:latin typeface="Times New Roman" panose="02020603050405020304" pitchFamily="18" charset="0"/>
                <a:ea typeface="Times New Roman" panose="02020603050405020304" pitchFamily="18" charset="0"/>
                <a:cs typeface="Times New Roman" panose="02020603050405020304" pitchFamily="18" charset="0"/>
              </a:rPr>
              <a:t>Important elements include the distribution of launch sites globally and the success rate visualization through color-coded markers.</a:t>
            </a:r>
            <a:endParaRPr lang="en-US" sz="1500" kern="100" dirty="0">
              <a:latin typeface="Aptos" panose="020B0004020202020204" pitchFamily="34" charset="0"/>
              <a:ea typeface="Times New Roman" panose="02020603050405020304" pitchFamily="18" charset="0"/>
              <a:cs typeface="Times New Roman" panose="02020603050405020304" pitchFamily="18" charset="0"/>
            </a:endParaRPr>
          </a:p>
          <a:p>
            <a:pPr marL="0" indent="0">
              <a:lnSpc>
                <a:spcPct val="107000"/>
              </a:lnSpc>
              <a:spcAft>
                <a:spcPts val="800"/>
              </a:spcAft>
              <a:buSzPts val="1000"/>
              <a:buNone/>
              <a:tabLst>
                <a:tab pos="1371600" algn="l"/>
              </a:tabLst>
            </a:pPr>
            <a:endParaRPr lang="en-US" sz="1500" kern="0" dirty="0">
              <a:effectLst/>
              <a:latin typeface="Times New Roman" panose="02020603050405020304" pitchFamily="18" charset="0"/>
              <a:ea typeface="Times New Roman" panose="02020603050405020304" pitchFamily="18" charset="0"/>
            </a:endParaRPr>
          </a:p>
          <a:p>
            <a:pPr marL="0" indent="0">
              <a:lnSpc>
                <a:spcPct val="107000"/>
              </a:lnSpc>
              <a:spcAft>
                <a:spcPts val="800"/>
              </a:spcAft>
              <a:buSzPts val="1000"/>
              <a:buNone/>
              <a:tabLst>
                <a:tab pos="1371600" algn="l"/>
              </a:tabLst>
            </a:pPr>
            <a:r>
              <a:rPr lang="en-US" sz="1500" kern="0" dirty="0">
                <a:effectLst/>
                <a:latin typeface="Times New Roman" panose="02020603050405020304" pitchFamily="18" charset="0"/>
                <a:ea typeface="Times New Roman" panose="02020603050405020304" pitchFamily="18" charset="0"/>
              </a:rPr>
              <a:t>Findings highlight the concentration of launch sites in specific regions and their relative success rates.</a:t>
            </a:r>
            <a:endParaRPr lang="en-US" sz="26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200" b="1" kern="0" dirty="0">
                <a:effectLst/>
                <a:latin typeface="Times New Roman" panose="02020603050405020304" pitchFamily="18" charset="0"/>
                <a:ea typeface="Times New Roman" panose="02020603050405020304" pitchFamily="18" charset="0"/>
              </a:rPr>
              <a:t>Global Map </a:t>
            </a:r>
            <a:endParaRPr lang="en-US" sz="6000" dirty="0">
              <a:solidFill>
                <a:srgbClr val="0B49CB"/>
              </a:solidFill>
              <a:latin typeface="Abadi"/>
            </a:endParaRPr>
          </a:p>
        </p:txBody>
      </p:sp>
      <p:pic>
        <p:nvPicPr>
          <p:cNvPr id="8" name="Picture 7">
            <a:extLst>
              <a:ext uri="{FF2B5EF4-FFF2-40B4-BE49-F238E27FC236}">
                <a16:creationId xmlns:a16="http://schemas.microsoft.com/office/drawing/2014/main" id="{DEA919B5-C902-867C-8D03-6E7C644BAFB0}"/>
              </a:ext>
            </a:extLst>
          </p:cNvPr>
          <p:cNvPicPr>
            <a:picLocks noChangeAspect="1"/>
          </p:cNvPicPr>
          <p:nvPr/>
        </p:nvPicPr>
        <p:blipFill>
          <a:blip r:embed="rId3"/>
          <a:stretch>
            <a:fillRect/>
          </a:stretch>
        </p:blipFill>
        <p:spPr>
          <a:xfrm>
            <a:off x="1324375" y="1644516"/>
            <a:ext cx="9543249" cy="362611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37959"/>
            <a:ext cx="9745589" cy="4989252"/>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Launch Outcomes CCAFS – LC 40</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marL="0" indent="0">
              <a:lnSpc>
                <a:spcPct val="100000"/>
              </a:lnSpc>
              <a:spcBef>
                <a:spcPts val="1400"/>
              </a:spcBef>
              <a:buNone/>
            </a:pPr>
            <a:endParaRPr lang="en-US" dirty="0">
              <a:solidFill>
                <a:schemeClr val="accent3">
                  <a:lumMod val="25000"/>
                </a:schemeClr>
              </a:solidFill>
              <a:latin typeface="Abadi"/>
            </a:endParaRPr>
          </a:p>
          <a:p>
            <a:pPr marL="0" indent="0">
              <a:lnSpc>
                <a:spcPct val="100000"/>
              </a:lnSpc>
              <a:spcBef>
                <a:spcPts val="1400"/>
              </a:spcBef>
              <a:buNone/>
            </a:pPr>
            <a:r>
              <a:rPr lang="en-GB" sz="2000" dirty="0"/>
              <a:t>Observations:</a:t>
            </a:r>
          </a:p>
          <a:p>
            <a:pPr marL="0" indent="0">
              <a:lnSpc>
                <a:spcPct val="100000"/>
              </a:lnSpc>
              <a:spcBef>
                <a:spcPts val="1400"/>
              </a:spcBef>
              <a:buNone/>
            </a:pPr>
            <a:r>
              <a:rPr lang="en-GB" sz="2000" dirty="0"/>
              <a:t>Successful launches are marked in green, showing some successes for this site, though the overall success rate is around 27%, indicating challenges that have been faced.</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Cape Canaveral Launch Pad</a:t>
            </a:r>
          </a:p>
        </p:txBody>
      </p:sp>
      <p:pic>
        <p:nvPicPr>
          <p:cNvPr id="4" name="Picture 3">
            <a:extLst>
              <a:ext uri="{FF2B5EF4-FFF2-40B4-BE49-F238E27FC236}">
                <a16:creationId xmlns:a16="http://schemas.microsoft.com/office/drawing/2014/main" id="{8AD418E0-F3D1-4C72-8311-53FCECAF102B}"/>
              </a:ext>
            </a:extLst>
          </p:cNvPr>
          <p:cNvPicPr>
            <a:picLocks noChangeAspect="1"/>
          </p:cNvPicPr>
          <p:nvPr/>
        </p:nvPicPr>
        <p:blipFill>
          <a:blip r:embed="rId3"/>
          <a:srcRect l="19902" t="16240" r="39642" b="16593"/>
          <a:stretch/>
        </p:blipFill>
        <p:spPr>
          <a:xfrm>
            <a:off x="6745099" y="1437959"/>
            <a:ext cx="3939346" cy="4005003"/>
          </a:xfrm>
          <a:prstGeom prst="rect">
            <a:avLst/>
          </a:prstGeom>
        </p:spPr>
      </p:pic>
      <p:pic>
        <p:nvPicPr>
          <p:cNvPr id="10" name="Picture 9">
            <a:extLst>
              <a:ext uri="{FF2B5EF4-FFF2-40B4-BE49-F238E27FC236}">
                <a16:creationId xmlns:a16="http://schemas.microsoft.com/office/drawing/2014/main" id="{E2FAE367-332B-9945-8289-89C62B6D6C3F}"/>
              </a:ext>
            </a:extLst>
          </p:cNvPr>
          <p:cNvPicPr>
            <a:picLocks noChangeAspect="1"/>
          </p:cNvPicPr>
          <p:nvPr/>
        </p:nvPicPr>
        <p:blipFill>
          <a:blip r:embed="rId4"/>
          <a:srcRect l="28379" t="20816" r="40342" b="31273"/>
          <a:stretch/>
        </p:blipFill>
        <p:spPr>
          <a:xfrm>
            <a:off x="2346191" y="1888949"/>
            <a:ext cx="3173754" cy="3103022"/>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fontScale="62500" lnSpcReduction="20000"/>
          </a:bodyPr>
          <a:lstStyle/>
          <a:p>
            <a:pPr marL="0" indent="0">
              <a:lnSpc>
                <a:spcPct val="100000"/>
              </a:lnSpc>
              <a:spcBef>
                <a:spcPts val="1400"/>
              </a:spcBef>
              <a:buNone/>
            </a:pPr>
            <a:r>
              <a:rPr lang="en-US" sz="3200" dirty="0">
                <a:solidFill>
                  <a:schemeClr val="accent3">
                    <a:lumMod val="25000"/>
                  </a:schemeClr>
                </a:solidFill>
                <a:latin typeface="Abadi"/>
              </a:rPr>
              <a:t>CCAF LC-40 Proximity to Important Locations</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buNone/>
            </a:pPr>
            <a:endParaRPr lang="en-GB" sz="2400" b="1" dirty="0"/>
          </a:p>
          <a:p>
            <a:pPr marL="0" indent="0">
              <a:buNone/>
            </a:pPr>
            <a:r>
              <a:rPr lang="en-GB" sz="2400" b="1" dirty="0"/>
              <a:t>East Coastline:</a:t>
            </a:r>
            <a:r>
              <a:rPr lang="en-GB" sz="2400" dirty="0"/>
              <a:t> 1.43 km</a:t>
            </a:r>
          </a:p>
          <a:p>
            <a:pPr marL="0" indent="0">
              <a:buNone/>
            </a:pPr>
            <a:r>
              <a:rPr lang="en-GB" sz="2400" b="1" dirty="0"/>
              <a:t>West Coastline:</a:t>
            </a:r>
            <a:r>
              <a:rPr lang="en-GB" sz="2400" dirty="0"/>
              <a:t> 1.05 km</a:t>
            </a:r>
          </a:p>
          <a:p>
            <a:pPr marL="0" indent="0">
              <a:buNone/>
            </a:pPr>
            <a:r>
              <a:rPr lang="en-GB" sz="2400" b="1" dirty="0"/>
              <a:t>Railway:</a:t>
            </a:r>
            <a:r>
              <a:rPr lang="en-GB" sz="2400" dirty="0"/>
              <a:t> 0.83 km</a:t>
            </a:r>
          </a:p>
          <a:p>
            <a:pPr marL="0" indent="0">
              <a:buNone/>
            </a:pPr>
            <a:r>
              <a:rPr lang="en-GB" sz="2400" b="1" dirty="0"/>
              <a:t>Highway:</a:t>
            </a:r>
            <a:r>
              <a:rPr lang="en-GB" sz="2400" dirty="0"/>
              <a:t> 0.75 km</a:t>
            </a:r>
          </a:p>
          <a:p>
            <a:pPr marL="0" indent="0">
              <a:buNone/>
            </a:pPr>
            <a:r>
              <a:rPr lang="en-GB" sz="2400" b="1" dirty="0"/>
              <a:t>Cape Canaveral:</a:t>
            </a:r>
            <a:r>
              <a:rPr lang="en-GB" sz="2400" dirty="0"/>
              <a:t> 19.20 km</a:t>
            </a:r>
          </a:p>
          <a:p>
            <a:pPr>
              <a:lnSpc>
                <a:spcPct val="100000"/>
              </a:lnSpc>
              <a:spcBef>
                <a:spcPts val="1400"/>
              </a:spcBef>
            </a:pPr>
            <a:endParaRPr lang="en-US" dirty="0">
              <a:solidFill>
                <a:schemeClr val="accent3">
                  <a:lumMod val="25000"/>
                </a:schemeClr>
              </a:solidFill>
              <a:latin typeface="Abadi"/>
            </a:endParaRPr>
          </a:p>
          <a:p>
            <a:pPr marL="0" indent="0">
              <a:buNone/>
            </a:pPr>
            <a:r>
              <a:rPr lang="en-US" b="1" dirty="0">
                <a:effectLst/>
              </a:rPr>
              <a:t>Observations:</a:t>
            </a: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The launch site is proximate to a major highway, ensuring easy transport access.</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A railway line is nearby, facilitating the transportation of heavy equipment.</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The coastline is relatively close, providing an emergency landing area for failed launches.</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solidFill>
                  <a:srgbClr val="0B49CB"/>
                </a:solidFill>
                <a:latin typeface="Abadi"/>
              </a:rPr>
              <a:t>C</a:t>
            </a:r>
            <a:r>
              <a:rPr lang="en-US" dirty="0">
                <a:solidFill>
                  <a:srgbClr val="0B49CB"/>
                </a:solidFill>
                <a:latin typeface="Abadi"/>
              </a:rPr>
              <a:t>ape Canaveral Launch Pad</a:t>
            </a:r>
          </a:p>
        </p:txBody>
      </p:sp>
      <p:pic>
        <p:nvPicPr>
          <p:cNvPr id="10" name="Picture 9">
            <a:extLst>
              <a:ext uri="{FF2B5EF4-FFF2-40B4-BE49-F238E27FC236}">
                <a16:creationId xmlns:a16="http://schemas.microsoft.com/office/drawing/2014/main" id="{C69E66B6-25FD-423B-964F-2FCCFC44D208}"/>
              </a:ext>
            </a:extLst>
          </p:cNvPr>
          <p:cNvPicPr>
            <a:picLocks noChangeAspect="1"/>
          </p:cNvPicPr>
          <p:nvPr/>
        </p:nvPicPr>
        <p:blipFill>
          <a:blip r:embed="rId3"/>
          <a:srcRect l="16141" r="19900"/>
          <a:stretch/>
        </p:blipFill>
        <p:spPr>
          <a:xfrm>
            <a:off x="9179973" y="1379866"/>
            <a:ext cx="1335626" cy="504734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3F31A79-D05B-AC53-A020-7B7DE0E6D8B6}"/>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2EB9ED7-399A-25B5-1588-DDB95E383F99}"/>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4133F81E-AE50-1821-459D-FF8D743093F9}"/>
              </a:ext>
            </a:extLst>
          </p:cNvPr>
          <p:cNvSpPr>
            <a:spLocks noGrp="1"/>
          </p:cNvSpPr>
          <p:nvPr>
            <p:ph idx="4294967295"/>
          </p:nvPr>
        </p:nvSpPr>
        <p:spPr>
          <a:xfrm>
            <a:off x="770011" y="1404482"/>
            <a:ext cx="9745589" cy="4914868"/>
          </a:xfrm>
          <a:prstGeom prst="rect">
            <a:avLst/>
          </a:prstGeom>
        </p:spPr>
        <p:txBody>
          <a:bodyPr lIns="91440" tIns="45720" rIns="91440" bIns="45720" anchor="t">
            <a:normAutofit fontScale="77500" lnSpcReduction="20000"/>
          </a:bodyPr>
          <a:lstStyle/>
          <a:p>
            <a:pPr marL="0" indent="0">
              <a:lnSpc>
                <a:spcPct val="100000"/>
              </a:lnSpc>
              <a:spcBef>
                <a:spcPts val="1400"/>
              </a:spcBef>
              <a:buNone/>
            </a:pPr>
            <a:r>
              <a:rPr lang="en-US" sz="2900" dirty="0">
                <a:solidFill>
                  <a:schemeClr val="accent3">
                    <a:lumMod val="25000"/>
                  </a:schemeClr>
                </a:solidFill>
                <a:latin typeface="Abadi"/>
              </a:rPr>
              <a:t>Launch Outcomes CCAF – SLC 40</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spcBef>
                <a:spcPts val="1400"/>
              </a:spcBef>
              <a:buNone/>
            </a:pPr>
            <a:r>
              <a:rPr lang="en-US" sz="4000" dirty="0">
                <a:solidFill>
                  <a:schemeClr val="accent3">
                    <a:lumMod val="25000"/>
                  </a:schemeClr>
                </a:solidFill>
              </a:rPr>
              <a:t>Observations:</a:t>
            </a:r>
            <a:endParaRPr lang="en-US" dirty="0">
              <a:solidFill>
                <a:schemeClr val="accent3">
                  <a:lumMod val="25000"/>
                </a:schemeClr>
              </a:solidFill>
            </a:endParaRPr>
          </a:p>
          <a:p>
            <a:r>
              <a:rPr lang="en-GB" dirty="0"/>
              <a:t>The map displays seven launch attempts at a specific site with successes in green and failures in red. This results in a success rate of approximately 43% for this site.</a:t>
            </a:r>
          </a:p>
          <a:p>
            <a:r>
              <a:rPr lang="en-GB" dirty="0"/>
              <a:t>Despite the relatively modest success rate, achieving reliable outcomes is possible with further optimizations and improvements.</a:t>
            </a:r>
          </a:p>
        </p:txBody>
      </p:sp>
      <p:sp>
        <p:nvSpPr>
          <p:cNvPr id="8" name="Title 1">
            <a:extLst>
              <a:ext uri="{FF2B5EF4-FFF2-40B4-BE49-F238E27FC236}">
                <a16:creationId xmlns:a16="http://schemas.microsoft.com/office/drawing/2014/main" id="{452FB3EF-3485-9661-7529-CB7C2A192B7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Cape Canaveral Sub-Launch Pad</a:t>
            </a:r>
          </a:p>
        </p:txBody>
      </p:sp>
      <p:pic>
        <p:nvPicPr>
          <p:cNvPr id="4" name="Picture 3">
            <a:extLst>
              <a:ext uri="{FF2B5EF4-FFF2-40B4-BE49-F238E27FC236}">
                <a16:creationId xmlns:a16="http://schemas.microsoft.com/office/drawing/2014/main" id="{4CACE6D1-0845-4B2B-9072-64E35EA472BD}"/>
              </a:ext>
            </a:extLst>
          </p:cNvPr>
          <p:cNvPicPr>
            <a:picLocks noChangeAspect="1"/>
          </p:cNvPicPr>
          <p:nvPr/>
        </p:nvPicPr>
        <p:blipFill>
          <a:blip r:embed="rId3"/>
          <a:srcRect l="19902" t="16240" r="39642" b="16593"/>
          <a:stretch/>
        </p:blipFill>
        <p:spPr>
          <a:xfrm>
            <a:off x="7762875" y="1404482"/>
            <a:ext cx="3522735" cy="3581449"/>
          </a:xfrm>
          <a:prstGeom prst="rect">
            <a:avLst/>
          </a:prstGeom>
        </p:spPr>
      </p:pic>
      <p:pic>
        <p:nvPicPr>
          <p:cNvPr id="9" name="Picture 8">
            <a:extLst>
              <a:ext uri="{FF2B5EF4-FFF2-40B4-BE49-F238E27FC236}">
                <a16:creationId xmlns:a16="http://schemas.microsoft.com/office/drawing/2014/main" id="{833944E4-B40B-9000-D890-FC82496FAE80}"/>
              </a:ext>
            </a:extLst>
          </p:cNvPr>
          <p:cNvPicPr>
            <a:picLocks noChangeAspect="1"/>
          </p:cNvPicPr>
          <p:nvPr/>
        </p:nvPicPr>
        <p:blipFill>
          <a:blip r:embed="rId4"/>
          <a:srcRect r="17504"/>
          <a:stretch/>
        </p:blipFill>
        <p:spPr>
          <a:xfrm>
            <a:off x="4429126" y="1762448"/>
            <a:ext cx="2628900" cy="3223483"/>
          </a:xfrm>
          <a:prstGeom prst="rect">
            <a:avLst/>
          </a:prstGeom>
        </p:spPr>
      </p:pic>
    </p:spTree>
    <p:extLst>
      <p:ext uri="{BB962C8B-B14F-4D97-AF65-F5344CB8AC3E}">
        <p14:creationId xmlns:p14="http://schemas.microsoft.com/office/powerpoint/2010/main" val="4208070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TextBox 2">
            <a:extLst>
              <a:ext uri="{FF2B5EF4-FFF2-40B4-BE49-F238E27FC236}">
                <a16:creationId xmlns:a16="http://schemas.microsoft.com/office/drawing/2014/main" id="{B8A49B0C-DF69-4388-7DC4-160CFAB51EEA}"/>
              </a:ext>
            </a:extLst>
          </p:cNvPr>
          <p:cNvSpPr txBox="1"/>
          <p:nvPr/>
        </p:nvSpPr>
        <p:spPr>
          <a:xfrm>
            <a:off x="828068" y="1508578"/>
            <a:ext cx="10530114" cy="4125553"/>
          </a:xfrm>
          <a:prstGeom prst="rect">
            <a:avLst/>
          </a:prstGeom>
          <a:noFill/>
        </p:spPr>
        <p:txBody>
          <a:bodyPr wrap="square">
            <a:spAutoFit/>
          </a:bodyPr>
          <a:lstStyle/>
          <a:p>
            <a:pPr marR="0" lvl="0">
              <a:lnSpc>
                <a:spcPct val="107000"/>
              </a:lnSpc>
              <a:spcAft>
                <a:spcPts val="800"/>
              </a:spcAft>
              <a:buSzPts val="1000"/>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Project background and context</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SpaceX has launched numerous missions, and analyzing these launches can provide insights into factors contributing to successful missions.</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This project aims to explore SpaceX launch data, visualize key metrics, and build predictive models to forecast future launch success.</a:t>
            </a:r>
          </a:p>
          <a:p>
            <a:pPr marR="0" lvl="1">
              <a:lnSpc>
                <a:spcPct val="107000"/>
              </a:lnSpc>
              <a:spcAft>
                <a:spcPts val="800"/>
              </a:spcAft>
              <a:buSzPts val="1000"/>
              <a:tabLst>
                <a:tab pos="914400" algn="l"/>
              </a:tabLst>
            </a:pP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0">
              <a:lnSpc>
                <a:spcPct val="107000"/>
              </a:lnSpc>
              <a:spcAft>
                <a:spcPts val="800"/>
              </a:spcAft>
              <a:buSzPts val="1000"/>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Problems needing answers</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Which launch sites have the highest success rates?</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What payload ranges are most likely to result in successful launches?</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Which booster versions are most reliable?</a:t>
            </a:r>
            <a:endParaRPr lang="en-US" sz="1600" kern="100" dirty="0">
              <a:latin typeface="Aptos" panose="020B0004020202020204" pitchFamily="34" charset="0"/>
              <a:ea typeface="Times New Roman" panose="02020603050405020304" pitchFamily="18" charset="0"/>
              <a:cs typeface="Times New Roman" panose="02020603050405020304" pitchFamily="18" charset="0"/>
            </a:endParaRPr>
          </a:p>
          <a:p>
            <a:pPr marR="0" lvl="1">
              <a:lnSpc>
                <a:spcPct val="107000"/>
              </a:lnSpc>
              <a:spcAft>
                <a:spcPts val="800"/>
              </a:spcAft>
              <a:buSzPts val="1000"/>
              <a:tabLst>
                <a:tab pos="914400" algn="l"/>
              </a:tabLst>
            </a:pPr>
            <a:r>
              <a:rPr lang="en-US" kern="0" dirty="0">
                <a:effectLst/>
                <a:latin typeface="Times New Roman" panose="02020603050405020304" pitchFamily="18" charset="0"/>
                <a:ea typeface="Times New Roman" panose="02020603050405020304" pitchFamily="18" charset="0"/>
              </a:rPr>
              <a:t>Can we predict the success of future launches based on historical data?</a:t>
            </a:r>
            <a:endParaRPr lang="en-US" sz="2800" dirty="0"/>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3D3CE8B-2F90-2E1B-76C5-7C4678BC390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380403F-3590-A50F-F25A-8C3524080569}"/>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A0ED5BAC-6EF9-D1A8-27C5-0E21CEC9C46E}"/>
              </a:ext>
            </a:extLst>
          </p:cNvPr>
          <p:cNvSpPr>
            <a:spLocks noGrp="1"/>
          </p:cNvSpPr>
          <p:nvPr>
            <p:ph idx="4294967295"/>
          </p:nvPr>
        </p:nvSpPr>
        <p:spPr>
          <a:xfrm>
            <a:off x="770010" y="1435287"/>
            <a:ext cx="8597827" cy="4801603"/>
          </a:xfrm>
          <a:prstGeom prst="rect">
            <a:avLst/>
          </a:prstGeom>
        </p:spPr>
        <p:txBody>
          <a:bodyPr lIns="91440" tIns="45720" rIns="91440" bIns="45720" anchor="t">
            <a:normAutofit fontScale="77500" lnSpcReduction="20000"/>
          </a:bodyPr>
          <a:lstStyle/>
          <a:p>
            <a:pPr marL="0" indent="0">
              <a:lnSpc>
                <a:spcPct val="100000"/>
              </a:lnSpc>
              <a:spcBef>
                <a:spcPts val="1400"/>
              </a:spcBef>
              <a:buNone/>
            </a:pPr>
            <a:r>
              <a:rPr lang="en-US" sz="2400" dirty="0">
                <a:solidFill>
                  <a:schemeClr val="accent3">
                    <a:lumMod val="25000"/>
                  </a:schemeClr>
                </a:solidFill>
                <a:latin typeface="Abadi"/>
              </a:rPr>
              <a:t>CCAF LC-40 Proximity to Important Locations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marR="0" indent="0">
              <a:lnSpc>
                <a:spcPct val="107000"/>
              </a:lnSpc>
              <a:spcAft>
                <a:spcPts val="800"/>
              </a:spcAft>
              <a:buNone/>
              <a:tabLst>
                <a:tab pos="114300" algn="l"/>
              </a:tabLst>
            </a:pPr>
            <a:r>
              <a:rPr lang="en-US" sz="2600" kern="100" dirty="0">
                <a:effectLst/>
                <a:latin typeface="Aptos" panose="020B0004020202020204" pitchFamily="34" charset="0"/>
                <a:ea typeface="Aptos" panose="020B0004020202020204" pitchFamily="34" charset="0"/>
                <a:cs typeface="Times New Roman" panose="02020603050405020304" pitchFamily="18" charset="0"/>
              </a:rPr>
              <a:t> </a:t>
            </a:r>
            <a:br>
              <a:rPr lang="en-US" sz="2600" kern="100" dirty="0">
                <a:effectLst/>
                <a:latin typeface="Aptos" panose="020B0004020202020204" pitchFamily="34" charset="0"/>
                <a:ea typeface="Aptos" panose="020B0004020202020204" pitchFamily="34" charset="0"/>
                <a:cs typeface="Times New Roman" panose="02020603050405020304" pitchFamily="18" charset="0"/>
              </a:rPr>
            </a:br>
            <a:r>
              <a:rPr lang="en-US" sz="2600" b="1" kern="100" dirty="0">
                <a:effectLst/>
                <a:latin typeface="Aptos" panose="020B0004020202020204" pitchFamily="34" charset="0"/>
                <a:ea typeface="Aptos" panose="020B0004020202020204" pitchFamily="34" charset="0"/>
                <a:cs typeface="Times New Roman" panose="02020603050405020304" pitchFamily="18" charset="0"/>
              </a:rPr>
              <a:t>East Coastline: </a:t>
            </a:r>
            <a:r>
              <a:rPr lang="en-US" sz="2600" kern="100" dirty="0">
                <a:effectLst/>
                <a:latin typeface="Aptos" panose="020B0004020202020204" pitchFamily="34" charset="0"/>
                <a:ea typeface="Aptos" panose="020B0004020202020204" pitchFamily="34" charset="0"/>
                <a:cs typeface="Times New Roman" panose="02020603050405020304" pitchFamily="18" charset="0"/>
              </a:rPr>
              <a:t>0.87 km </a:t>
            </a:r>
            <a:br>
              <a:rPr lang="en-US" sz="2600" kern="100" dirty="0">
                <a:effectLst/>
                <a:latin typeface="Aptos" panose="020B0004020202020204" pitchFamily="34" charset="0"/>
                <a:ea typeface="Aptos" panose="020B0004020202020204" pitchFamily="34" charset="0"/>
                <a:cs typeface="Times New Roman" panose="02020603050405020304" pitchFamily="18" charset="0"/>
              </a:rPr>
            </a:br>
            <a:r>
              <a:rPr lang="en-US" sz="2600" b="1" kern="100" dirty="0">
                <a:effectLst/>
                <a:latin typeface="Aptos" panose="020B0004020202020204" pitchFamily="34" charset="0"/>
                <a:ea typeface="Aptos" panose="020B0004020202020204" pitchFamily="34" charset="0"/>
                <a:cs typeface="Times New Roman" panose="02020603050405020304" pitchFamily="18" charset="0"/>
              </a:rPr>
              <a:t>West Coastline: </a:t>
            </a:r>
            <a:r>
              <a:rPr lang="en-US" sz="2600" kern="100" dirty="0">
                <a:effectLst/>
                <a:latin typeface="Aptos" panose="020B0004020202020204" pitchFamily="34" charset="0"/>
                <a:ea typeface="Aptos" panose="020B0004020202020204" pitchFamily="34" charset="0"/>
                <a:cs typeface="Times New Roman" panose="02020603050405020304" pitchFamily="18" charset="0"/>
              </a:rPr>
              <a:t>1.25 km </a:t>
            </a:r>
            <a:br>
              <a:rPr lang="en-US" sz="2600" kern="100" dirty="0">
                <a:effectLst/>
                <a:latin typeface="Aptos" panose="020B0004020202020204" pitchFamily="34" charset="0"/>
                <a:ea typeface="Aptos" panose="020B0004020202020204" pitchFamily="34" charset="0"/>
                <a:cs typeface="Times New Roman" panose="02020603050405020304" pitchFamily="18" charset="0"/>
              </a:rPr>
            </a:br>
            <a:r>
              <a:rPr lang="en-US" sz="2600" b="1" kern="100" dirty="0">
                <a:effectLst/>
                <a:latin typeface="Aptos" panose="020B0004020202020204" pitchFamily="34" charset="0"/>
                <a:ea typeface="Aptos" panose="020B0004020202020204" pitchFamily="34" charset="0"/>
                <a:cs typeface="Times New Roman" panose="02020603050405020304" pitchFamily="18" charset="0"/>
              </a:rPr>
              <a:t>Railway:</a:t>
            </a:r>
            <a:r>
              <a:rPr lang="en-US" sz="2600" kern="100" dirty="0">
                <a:effectLst/>
                <a:latin typeface="Aptos" panose="020B0004020202020204" pitchFamily="34" charset="0"/>
                <a:ea typeface="Aptos" panose="020B0004020202020204" pitchFamily="34" charset="0"/>
                <a:cs typeface="Times New Roman" panose="02020603050405020304" pitchFamily="18" charset="0"/>
              </a:rPr>
              <a:t> 0.93 km </a:t>
            </a:r>
            <a:br>
              <a:rPr lang="en-US" sz="2600" kern="100" dirty="0">
                <a:effectLst/>
                <a:latin typeface="Aptos" panose="020B0004020202020204" pitchFamily="34" charset="0"/>
                <a:ea typeface="Aptos" panose="020B0004020202020204" pitchFamily="34" charset="0"/>
                <a:cs typeface="Times New Roman" panose="02020603050405020304" pitchFamily="18" charset="0"/>
              </a:rPr>
            </a:br>
            <a:r>
              <a:rPr lang="en-US" sz="2600" b="1" kern="100" dirty="0">
                <a:effectLst/>
                <a:latin typeface="Aptos" panose="020B0004020202020204" pitchFamily="34" charset="0"/>
                <a:ea typeface="Aptos" panose="020B0004020202020204" pitchFamily="34" charset="0"/>
                <a:cs typeface="Times New Roman" panose="02020603050405020304" pitchFamily="18" charset="0"/>
              </a:rPr>
              <a:t>Highway:</a:t>
            </a:r>
            <a:r>
              <a:rPr lang="en-US" sz="2600" kern="100" dirty="0">
                <a:effectLst/>
                <a:latin typeface="Aptos" panose="020B0004020202020204" pitchFamily="34" charset="0"/>
                <a:ea typeface="Aptos" panose="020B0004020202020204" pitchFamily="34" charset="0"/>
                <a:cs typeface="Times New Roman" panose="02020603050405020304" pitchFamily="18" charset="0"/>
              </a:rPr>
              <a:t> 0.78 km </a:t>
            </a:r>
            <a:br>
              <a:rPr lang="en-US" sz="2600" kern="100" dirty="0">
                <a:effectLst/>
                <a:latin typeface="Aptos" panose="020B0004020202020204" pitchFamily="34" charset="0"/>
                <a:ea typeface="Aptos" panose="020B0004020202020204" pitchFamily="34" charset="0"/>
                <a:cs typeface="Times New Roman" panose="02020603050405020304" pitchFamily="18" charset="0"/>
              </a:rPr>
            </a:br>
            <a:r>
              <a:rPr lang="en-US" sz="2600" b="1" kern="100" dirty="0">
                <a:effectLst/>
                <a:latin typeface="Aptos" panose="020B0004020202020204" pitchFamily="34" charset="0"/>
                <a:ea typeface="Aptos" panose="020B0004020202020204" pitchFamily="34" charset="0"/>
                <a:cs typeface="Times New Roman" panose="02020603050405020304" pitchFamily="18" charset="0"/>
              </a:rPr>
              <a:t>Cape Canaveral:</a:t>
            </a:r>
            <a:r>
              <a:rPr lang="en-US" sz="2600" kern="100" dirty="0">
                <a:effectLst/>
                <a:latin typeface="Aptos" panose="020B0004020202020204" pitchFamily="34" charset="0"/>
                <a:ea typeface="Aptos" panose="020B0004020202020204" pitchFamily="34" charset="0"/>
                <a:cs typeface="Times New Roman" panose="02020603050405020304" pitchFamily="18" charset="0"/>
              </a:rPr>
              <a:t> 19.26 km </a:t>
            </a:r>
            <a:endParaRPr lang="en-US" sz="36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buNone/>
            </a:pPr>
            <a:r>
              <a:rPr lang="en-US" b="1" dirty="0">
                <a:effectLst/>
              </a:rPr>
              <a:t>Observations:</a:t>
            </a: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The launch site is proximate to a major highway, ensuring easy transport access.</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A railway line is nearby, facilitating the transportation of heavy equipment.</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2" indent="0">
              <a:lnSpc>
                <a:spcPct val="107000"/>
              </a:lnSpc>
              <a:spcAft>
                <a:spcPts val="800"/>
              </a:spcAft>
              <a:buSzPts val="1000"/>
              <a:buNone/>
              <a:tabLst>
                <a:tab pos="1371600" algn="l"/>
              </a:tabLst>
            </a:pPr>
            <a:r>
              <a:rPr lang="en-US" sz="2300" kern="0" dirty="0">
                <a:effectLst/>
                <a:latin typeface="Times New Roman" panose="02020603050405020304" pitchFamily="18" charset="0"/>
                <a:ea typeface="Times New Roman" panose="02020603050405020304" pitchFamily="18" charset="0"/>
                <a:cs typeface="Times New Roman" panose="02020603050405020304" pitchFamily="18" charset="0"/>
              </a:rPr>
              <a:t>The coastline is relatively close, providing an emergency landing area for failed launches.</a:t>
            </a:r>
            <a:endParaRPr lang="en-US" sz="23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77C64F38-D8E1-6FA0-26AB-156F28602DD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Cape Canaveral Sub-Launch Pad</a:t>
            </a:r>
          </a:p>
        </p:txBody>
      </p:sp>
      <p:pic>
        <p:nvPicPr>
          <p:cNvPr id="7" name="Picture 6">
            <a:extLst>
              <a:ext uri="{FF2B5EF4-FFF2-40B4-BE49-F238E27FC236}">
                <a16:creationId xmlns:a16="http://schemas.microsoft.com/office/drawing/2014/main" id="{7ADDC063-C630-33B6-18C4-BE008114F18E}"/>
              </a:ext>
            </a:extLst>
          </p:cNvPr>
          <p:cNvPicPr>
            <a:picLocks noChangeAspect="1"/>
          </p:cNvPicPr>
          <p:nvPr/>
        </p:nvPicPr>
        <p:blipFill>
          <a:blip r:embed="rId3"/>
          <a:srcRect l="6216"/>
          <a:stretch/>
        </p:blipFill>
        <p:spPr>
          <a:xfrm>
            <a:off x="9658350" y="1340037"/>
            <a:ext cx="1183893" cy="4983400"/>
          </a:xfrm>
          <a:prstGeom prst="rect">
            <a:avLst/>
          </a:prstGeom>
        </p:spPr>
      </p:pic>
    </p:spTree>
    <p:extLst>
      <p:ext uri="{BB962C8B-B14F-4D97-AF65-F5344CB8AC3E}">
        <p14:creationId xmlns:p14="http://schemas.microsoft.com/office/powerpoint/2010/main" val="296475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062E354-6D43-AA5B-937B-B3BFB279F0F0}"/>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AE81BEA-DDF5-CD74-A65F-EE3748A521DF}"/>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6E0CFEA8-3E53-A973-E654-3EC7665D5908}"/>
              </a:ext>
            </a:extLst>
          </p:cNvPr>
          <p:cNvSpPr>
            <a:spLocks noGrp="1"/>
          </p:cNvSpPr>
          <p:nvPr>
            <p:ph idx="4294967295"/>
          </p:nvPr>
        </p:nvSpPr>
        <p:spPr>
          <a:xfrm>
            <a:off x="770010" y="1372327"/>
            <a:ext cx="9745589" cy="4804636"/>
          </a:xfrm>
          <a:prstGeom prst="rect">
            <a:avLst/>
          </a:prstGeom>
        </p:spPr>
        <p:txBody>
          <a:bodyPr lIns="91440" tIns="45720" rIns="91440" bIns="45720" anchor="t">
            <a:normAutofit fontScale="62500" lnSpcReduction="20000"/>
          </a:bodyPr>
          <a:lstStyle/>
          <a:p>
            <a:pPr marL="0" indent="0">
              <a:lnSpc>
                <a:spcPct val="100000"/>
              </a:lnSpc>
              <a:spcBef>
                <a:spcPts val="1400"/>
              </a:spcBef>
              <a:buNone/>
            </a:pPr>
            <a:r>
              <a:rPr lang="en-US" sz="3800" kern="0" dirty="0">
                <a:effectLst/>
                <a:latin typeface="Times New Roman" panose="02020603050405020304" pitchFamily="18" charset="0"/>
                <a:ea typeface="Times New Roman" panose="02020603050405020304" pitchFamily="18" charset="0"/>
              </a:rPr>
              <a:t>Launch Outcomes for KSC LC-39A</a:t>
            </a:r>
            <a:endParaRPr lang="en-US" sz="29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spcBef>
                <a:spcPts val="1400"/>
              </a:spcBef>
              <a:buNone/>
            </a:pPr>
            <a:endParaRPr lang="en-US" dirty="0">
              <a:solidFill>
                <a:schemeClr val="accent3">
                  <a:lumMod val="25000"/>
                </a:schemeClr>
              </a:solidFill>
            </a:endParaRPr>
          </a:p>
          <a:p>
            <a:pPr marL="0" indent="0">
              <a:spcBef>
                <a:spcPts val="1400"/>
              </a:spcBef>
              <a:buNone/>
            </a:pPr>
            <a:endParaRPr lang="en-US" dirty="0">
              <a:solidFill>
                <a:schemeClr val="accent3">
                  <a:lumMod val="25000"/>
                </a:schemeClr>
              </a:solidFill>
            </a:endParaRPr>
          </a:p>
          <a:p>
            <a:pPr marL="0" indent="0">
              <a:spcBef>
                <a:spcPts val="1400"/>
              </a:spcBef>
              <a:buNone/>
            </a:pPr>
            <a:endParaRPr lang="en-US" dirty="0">
              <a:solidFill>
                <a:schemeClr val="accent3">
                  <a:lumMod val="25000"/>
                </a:schemeClr>
              </a:solidFill>
            </a:endParaRPr>
          </a:p>
          <a:p>
            <a:pPr marL="0" indent="0">
              <a:spcBef>
                <a:spcPts val="1400"/>
              </a:spcBef>
              <a:buNone/>
            </a:pPr>
            <a:endParaRPr lang="en-US" dirty="0">
              <a:solidFill>
                <a:schemeClr val="accent3">
                  <a:lumMod val="25000"/>
                </a:schemeClr>
              </a:solidFill>
            </a:endParaRPr>
          </a:p>
          <a:p>
            <a:pPr marL="0" indent="0">
              <a:spcBef>
                <a:spcPts val="1400"/>
              </a:spcBef>
              <a:buNone/>
            </a:pPr>
            <a:r>
              <a:rPr lang="en-US" sz="3400" b="1" dirty="0">
                <a:solidFill>
                  <a:schemeClr val="accent3">
                    <a:lumMod val="25000"/>
                  </a:schemeClr>
                </a:solidFill>
              </a:rPr>
              <a:t>Observations:</a:t>
            </a:r>
          </a:p>
          <a:p>
            <a:pPr marL="0" indent="0">
              <a:buNone/>
            </a:pPr>
            <a:r>
              <a:rPr lang="en-GB" sz="3400" dirty="0"/>
              <a:t>At the KSC LC-39A launch site, a total of 13 launch attempts have been recorded. Among these, 10 are marked in green, indicating successful launches, and 3 are marked in red, indicating failed launches. This results in a success rate of approximately 77%.</a:t>
            </a:r>
          </a:p>
          <a:p>
            <a:pPr marL="0" indent="0">
              <a:buNone/>
            </a:pPr>
            <a:r>
              <a:rPr lang="en-GB" sz="3400" dirty="0"/>
              <a:t>The high success rate of 77% at this launch site is indicative of the overall reliability and effectiveness of the launch operations conducted here.</a:t>
            </a:r>
          </a:p>
        </p:txBody>
      </p:sp>
      <p:sp>
        <p:nvSpPr>
          <p:cNvPr id="8" name="Title 1">
            <a:extLst>
              <a:ext uri="{FF2B5EF4-FFF2-40B4-BE49-F238E27FC236}">
                <a16:creationId xmlns:a16="http://schemas.microsoft.com/office/drawing/2014/main" id="{752B0783-FC7E-F462-055D-D21D1DA0D3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Kennedy Space Center Launch Pad</a:t>
            </a:r>
          </a:p>
        </p:txBody>
      </p:sp>
      <p:pic>
        <p:nvPicPr>
          <p:cNvPr id="4" name="Picture 3">
            <a:extLst>
              <a:ext uri="{FF2B5EF4-FFF2-40B4-BE49-F238E27FC236}">
                <a16:creationId xmlns:a16="http://schemas.microsoft.com/office/drawing/2014/main" id="{6A853FD4-8871-EEFC-402A-C67CDF9D0728}"/>
              </a:ext>
            </a:extLst>
          </p:cNvPr>
          <p:cNvPicPr>
            <a:picLocks noChangeAspect="1"/>
          </p:cNvPicPr>
          <p:nvPr/>
        </p:nvPicPr>
        <p:blipFill>
          <a:blip r:embed="rId3"/>
          <a:stretch>
            <a:fillRect/>
          </a:stretch>
        </p:blipFill>
        <p:spPr>
          <a:xfrm>
            <a:off x="8461153" y="1372327"/>
            <a:ext cx="2979886" cy="3009173"/>
          </a:xfrm>
          <a:prstGeom prst="rect">
            <a:avLst/>
          </a:prstGeom>
        </p:spPr>
      </p:pic>
      <p:pic>
        <p:nvPicPr>
          <p:cNvPr id="6" name="Picture 5">
            <a:extLst>
              <a:ext uri="{FF2B5EF4-FFF2-40B4-BE49-F238E27FC236}">
                <a16:creationId xmlns:a16="http://schemas.microsoft.com/office/drawing/2014/main" id="{50131148-B29F-4B56-6244-C79FAA49BA15}"/>
              </a:ext>
            </a:extLst>
          </p:cNvPr>
          <p:cNvPicPr>
            <a:picLocks noChangeAspect="1"/>
          </p:cNvPicPr>
          <p:nvPr/>
        </p:nvPicPr>
        <p:blipFill>
          <a:blip r:embed="rId4"/>
          <a:srcRect l="8659" b="7812"/>
          <a:stretch/>
        </p:blipFill>
        <p:spPr>
          <a:xfrm>
            <a:off x="5295900" y="1372327"/>
            <a:ext cx="3101857" cy="2972612"/>
          </a:xfrm>
          <a:prstGeom prst="rect">
            <a:avLst/>
          </a:prstGeom>
        </p:spPr>
      </p:pic>
    </p:spTree>
    <p:extLst>
      <p:ext uri="{BB962C8B-B14F-4D97-AF65-F5344CB8AC3E}">
        <p14:creationId xmlns:p14="http://schemas.microsoft.com/office/powerpoint/2010/main" val="30917306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0344F1A-5B15-E04C-1F2B-6E1D547D15E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53C0661-CA7C-9622-66AD-2DD1E032DDD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09C478D0-1201-FFE6-98E1-F0E64CF12A72}"/>
              </a:ext>
            </a:extLst>
          </p:cNvPr>
          <p:cNvSpPr>
            <a:spLocks noGrp="1"/>
          </p:cNvSpPr>
          <p:nvPr>
            <p:ph idx="4294967295"/>
          </p:nvPr>
        </p:nvSpPr>
        <p:spPr>
          <a:xfrm>
            <a:off x="770011" y="1690688"/>
            <a:ext cx="8031090" cy="4314825"/>
          </a:xfrm>
          <a:prstGeom prst="rect">
            <a:avLst/>
          </a:prstGeom>
        </p:spPr>
        <p:txBody>
          <a:bodyPr lIns="91440" tIns="45720" rIns="91440" bIns="45720" anchor="t">
            <a:normAutofit fontScale="85000" lnSpcReduction="20000"/>
          </a:bodyPr>
          <a:lstStyle/>
          <a:p>
            <a:pPr marL="0" indent="0">
              <a:lnSpc>
                <a:spcPct val="100000"/>
              </a:lnSpc>
              <a:spcBef>
                <a:spcPts val="1400"/>
              </a:spcBef>
              <a:buNone/>
            </a:pPr>
            <a:r>
              <a:rPr lang="en-US" kern="0" dirty="0">
                <a:effectLst/>
                <a:latin typeface="Times New Roman" panose="02020603050405020304" pitchFamily="18" charset="0"/>
                <a:ea typeface="Times New Roman" panose="02020603050405020304" pitchFamily="18" charset="0"/>
              </a:rPr>
              <a:t>KSC LC-39A Proximity to Important Facilities</a:t>
            </a:r>
            <a:endParaRPr lang="en-US" sz="3200" kern="0" dirty="0">
              <a:solidFill>
                <a:schemeClr val="accent3">
                  <a:lumMod val="25000"/>
                </a:schemeClr>
              </a:solidFill>
              <a:effectLst/>
              <a:latin typeface="Times New Roman" panose="02020603050405020304" pitchFamily="18" charset="0"/>
              <a:ea typeface="Times New Roman" panose="02020603050405020304" pitchFamily="18" charset="0"/>
            </a:endParaRPr>
          </a:p>
          <a:p>
            <a:pPr marL="0" marR="0" indent="0">
              <a:lnSpc>
                <a:spcPct val="107000"/>
              </a:lnSpc>
              <a:spcAft>
                <a:spcPts val="800"/>
              </a:spcAft>
              <a:buNone/>
              <a:tabLst>
                <a:tab pos="114300" algn="l"/>
              </a:tabLst>
            </a:pPr>
            <a:endParaRPr lang="en-US" sz="1800" b="1"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07000"/>
              </a:lnSpc>
              <a:spcAft>
                <a:spcPts val="800"/>
              </a:spcAft>
              <a:buNone/>
              <a:tabLst>
                <a:tab pos="1143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East Coastline: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3.91 km </a:t>
            </a:r>
            <a:br>
              <a:rPr lang="en-US" sz="2000" kern="100" dirty="0">
                <a:effectLst/>
                <a:latin typeface="Aptos" panose="020B0004020202020204" pitchFamily="34" charset="0"/>
                <a:ea typeface="Aptos" panose="020B0004020202020204" pitchFamily="34" charset="0"/>
                <a:cs typeface="Times New Roman" panose="02020603050405020304" pitchFamily="18" charset="0"/>
              </a:rPr>
            </a:br>
            <a:r>
              <a:rPr lang="en-US" sz="2000" b="1" kern="100" dirty="0">
                <a:effectLst/>
                <a:latin typeface="Aptos" panose="020B0004020202020204" pitchFamily="34" charset="0"/>
                <a:ea typeface="Aptos" panose="020B0004020202020204" pitchFamily="34" charset="0"/>
                <a:cs typeface="Times New Roman" panose="02020603050405020304" pitchFamily="18" charset="0"/>
              </a:rPr>
              <a:t>West Coastline:</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6.88 km </a:t>
            </a:r>
            <a:br>
              <a:rPr lang="en-US" sz="2000" kern="100" dirty="0">
                <a:effectLst/>
                <a:latin typeface="Aptos" panose="020B0004020202020204" pitchFamily="34" charset="0"/>
                <a:ea typeface="Aptos" panose="020B0004020202020204" pitchFamily="34" charset="0"/>
                <a:cs typeface="Times New Roman" panose="02020603050405020304" pitchFamily="18" charset="0"/>
              </a:rPr>
            </a:br>
            <a:r>
              <a:rPr lang="en-US" sz="2000" b="1" kern="100" dirty="0">
                <a:effectLst/>
                <a:latin typeface="Aptos" panose="020B0004020202020204" pitchFamily="34" charset="0"/>
                <a:ea typeface="Aptos" panose="020B0004020202020204" pitchFamily="34" charset="0"/>
                <a:cs typeface="Times New Roman" panose="02020603050405020304" pitchFamily="18" charset="0"/>
              </a:rPr>
              <a:t>Railway: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0.36 km </a:t>
            </a:r>
            <a:br>
              <a:rPr lang="en-US" sz="2000" kern="100" dirty="0">
                <a:effectLst/>
                <a:latin typeface="Aptos" panose="020B0004020202020204" pitchFamily="34" charset="0"/>
                <a:ea typeface="Aptos" panose="020B0004020202020204" pitchFamily="34" charset="0"/>
                <a:cs typeface="Times New Roman" panose="02020603050405020304" pitchFamily="18" charset="0"/>
              </a:rPr>
            </a:br>
            <a:r>
              <a:rPr lang="en-US" sz="2000" b="1" kern="100" dirty="0">
                <a:effectLst/>
                <a:latin typeface="Aptos" panose="020B0004020202020204" pitchFamily="34" charset="0"/>
                <a:ea typeface="Aptos" panose="020B0004020202020204" pitchFamily="34" charset="0"/>
                <a:cs typeface="Times New Roman" panose="02020603050405020304" pitchFamily="18" charset="0"/>
              </a:rPr>
              <a:t>Highway: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0.36 km </a:t>
            </a:r>
            <a:br>
              <a:rPr lang="en-US" sz="2000" kern="100" dirty="0">
                <a:effectLst/>
                <a:latin typeface="Aptos" panose="020B0004020202020204" pitchFamily="34" charset="0"/>
                <a:ea typeface="Aptos" panose="020B0004020202020204" pitchFamily="34" charset="0"/>
                <a:cs typeface="Times New Roman" panose="02020603050405020304" pitchFamily="18" charset="0"/>
              </a:rPr>
            </a:br>
            <a:r>
              <a:rPr lang="en-US" sz="2000" b="1" kern="100" dirty="0">
                <a:effectLst/>
                <a:latin typeface="Aptos" panose="020B0004020202020204" pitchFamily="34" charset="0"/>
                <a:ea typeface="Aptos" panose="020B0004020202020204" pitchFamily="34" charset="0"/>
                <a:cs typeface="Times New Roman" panose="02020603050405020304" pitchFamily="18" charset="0"/>
              </a:rPr>
              <a:t>Merritt Island:</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21.92 km </a:t>
            </a:r>
          </a:p>
          <a:p>
            <a:pPr marL="0" indent="0">
              <a:lnSpc>
                <a:spcPct val="100000"/>
              </a:lnSpc>
              <a:spcBef>
                <a:spcPts val="1400"/>
              </a:spcBef>
              <a:buNone/>
            </a:pPr>
            <a:endParaRPr lang="en-US" sz="2600" kern="0" dirty="0">
              <a:solidFill>
                <a:schemeClr val="accent3">
                  <a:lumMod val="25000"/>
                </a:schemeClr>
              </a:solidFill>
              <a:latin typeface="Times New Roman" panose="02020603050405020304" pitchFamily="18" charset="0"/>
              <a:ea typeface="Times New Roman" panose="02020603050405020304" pitchFamily="18" charset="0"/>
            </a:endParaRPr>
          </a:p>
          <a:p>
            <a:pPr marL="0" indent="0">
              <a:lnSpc>
                <a:spcPct val="100000"/>
              </a:lnSpc>
              <a:spcBef>
                <a:spcPts val="1400"/>
              </a:spcBef>
              <a:buNone/>
            </a:pPr>
            <a:r>
              <a:rPr lang="en-US" sz="2600" kern="0" dirty="0">
                <a:solidFill>
                  <a:schemeClr val="accent3">
                    <a:lumMod val="25000"/>
                  </a:schemeClr>
                </a:solidFill>
                <a:latin typeface="Times New Roman" panose="02020603050405020304" pitchFamily="18" charset="0"/>
                <a:ea typeface="Times New Roman" panose="02020603050405020304" pitchFamily="18" charset="0"/>
              </a:rPr>
              <a:t>Observations:</a:t>
            </a:r>
          </a:p>
          <a:p>
            <a:pPr marL="0" indent="0">
              <a:lnSpc>
                <a:spcPct val="100000"/>
              </a:lnSpc>
              <a:spcBef>
                <a:spcPts val="1400"/>
              </a:spcBef>
              <a:buNone/>
            </a:pPr>
            <a:r>
              <a:rPr lang="en-GB" sz="1800" kern="0" dirty="0">
                <a:effectLst/>
                <a:latin typeface="Times New Roman" panose="02020603050405020304" pitchFamily="18" charset="0"/>
                <a:ea typeface="Times New Roman" panose="02020603050405020304" pitchFamily="18" charset="0"/>
              </a:rPr>
              <a:t>Located near major highways for efficient transport.</a:t>
            </a:r>
          </a:p>
          <a:p>
            <a:pPr marL="0" indent="0">
              <a:lnSpc>
                <a:spcPct val="100000"/>
              </a:lnSpc>
              <a:spcBef>
                <a:spcPts val="1400"/>
              </a:spcBef>
              <a:buNone/>
            </a:pPr>
            <a:r>
              <a:rPr lang="en-GB" sz="1800" kern="0" dirty="0">
                <a:effectLst/>
                <a:latin typeface="Times New Roman" panose="02020603050405020304" pitchFamily="18" charset="0"/>
                <a:ea typeface="Times New Roman" panose="02020603050405020304" pitchFamily="18" charset="0"/>
              </a:rPr>
              <a:t>Close to railway lines for the transportation of heavy equipment.</a:t>
            </a:r>
          </a:p>
          <a:p>
            <a:pPr marL="0" indent="0">
              <a:lnSpc>
                <a:spcPct val="100000"/>
              </a:lnSpc>
              <a:spcBef>
                <a:spcPts val="1400"/>
              </a:spcBef>
              <a:buNone/>
            </a:pPr>
            <a:r>
              <a:rPr lang="en-GB" sz="1800" kern="0" dirty="0">
                <a:effectLst/>
                <a:latin typeface="Times New Roman" panose="02020603050405020304" pitchFamily="18" charset="0"/>
                <a:ea typeface="Times New Roman" panose="02020603050405020304" pitchFamily="18" charset="0"/>
              </a:rPr>
              <a:t>Proximity to the coastline provides a safe landing area for aborted launches.</a:t>
            </a:r>
          </a:p>
          <a:p>
            <a:pPr marL="0" indent="0">
              <a:lnSpc>
                <a:spcPct val="100000"/>
              </a:lnSpc>
              <a:spcBef>
                <a:spcPts val="1400"/>
              </a:spcBef>
              <a:buNone/>
            </a:pPr>
            <a:endParaRPr lang="en-US" kern="0" dirty="0">
              <a:effectLst/>
              <a:latin typeface="Times New Roman" panose="02020603050405020304" pitchFamily="18" charset="0"/>
              <a:ea typeface="Times New Roman" panose="02020603050405020304" pitchFamily="18" charset="0"/>
            </a:endParaRPr>
          </a:p>
        </p:txBody>
      </p:sp>
      <p:sp>
        <p:nvSpPr>
          <p:cNvPr id="8" name="Title 1">
            <a:extLst>
              <a:ext uri="{FF2B5EF4-FFF2-40B4-BE49-F238E27FC236}">
                <a16:creationId xmlns:a16="http://schemas.microsoft.com/office/drawing/2014/main" id="{553BEEEE-C9E9-05E4-AE9A-257734B00A5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Kennedy Space Center Launch Pad</a:t>
            </a:r>
          </a:p>
        </p:txBody>
      </p:sp>
      <p:pic>
        <p:nvPicPr>
          <p:cNvPr id="4" name="Picture 3">
            <a:extLst>
              <a:ext uri="{FF2B5EF4-FFF2-40B4-BE49-F238E27FC236}">
                <a16:creationId xmlns:a16="http://schemas.microsoft.com/office/drawing/2014/main" id="{4F0D2376-E7B0-7720-1101-F718ED8FFEEC}"/>
              </a:ext>
            </a:extLst>
          </p:cNvPr>
          <p:cNvPicPr>
            <a:picLocks noChangeAspect="1"/>
          </p:cNvPicPr>
          <p:nvPr/>
        </p:nvPicPr>
        <p:blipFill>
          <a:blip r:embed="rId3"/>
          <a:srcRect l="2107" r="2107"/>
          <a:stretch/>
        </p:blipFill>
        <p:spPr>
          <a:xfrm>
            <a:off x="7643988" y="1437674"/>
            <a:ext cx="2314226" cy="4649401"/>
          </a:xfrm>
          <a:prstGeom prst="rect">
            <a:avLst/>
          </a:prstGeom>
        </p:spPr>
      </p:pic>
    </p:spTree>
    <p:extLst>
      <p:ext uri="{BB962C8B-B14F-4D97-AF65-F5344CB8AC3E}">
        <p14:creationId xmlns:p14="http://schemas.microsoft.com/office/powerpoint/2010/main" val="6151542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CBCEDB9-BF79-4BF1-7064-907427B8F48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9336DAB-4145-D69C-EFC8-15C2E38E82F4}"/>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4FF30F38-C8B1-F6D7-87CD-E51192697ED7}"/>
              </a:ext>
            </a:extLst>
          </p:cNvPr>
          <p:cNvSpPr>
            <a:spLocks noGrp="1"/>
          </p:cNvSpPr>
          <p:nvPr>
            <p:ph idx="4294967295"/>
          </p:nvPr>
        </p:nvSpPr>
        <p:spPr>
          <a:xfrm>
            <a:off x="770011" y="1385234"/>
            <a:ext cx="7402440" cy="4791729"/>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2600" kern="0" dirty="0">
                <a:effectLst/>
                <a:latin typeface="Times New Roman" panose="02020603050405020304" pitchFamily="18" charset="0"/>
                <a:ea typeface="Times New Roman" panose="02020603050405020304" pitchFamily="18" charset="0"/>
              </a:rPr>
              <a:t>Launch Outcomes for VAFB SLC-4E</a:t>
            </a:r>
            <a:endParaRPr lang="en-US" kern="0" dirty="0">
              <a:effectLst/>
              <a:latin typeface="Times New Roman" panose="02020603050405020304" pitchFamily="18" charset="0"/>
              <a:ea typeface="Times New Roman" panose="02020603050405020304" pitchFamily="18" charset="0"/>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spcBef>
                <a:spcPts val="1400"/>
              </a:spcBef>
              <a:buNone/>
            </a:pPr>
            <a:r>
              <a:rPr lang="en-US" b="1" dirty="0">
                <a:solidFill>
                  <a:schemeClr val="accent3">
                    <a:lumMod val="25000"/>
                  </a:schemeClr>
                </a:solidFill>
              </a:rPr>
              <a:t>Observations:</a:t>
            </a:r>
          </a:p>
          <a:p>
            <a:pPr marL="0" indent="0">
              <a:buNone/>
            </a:pPr>
            <a:r>
              <a:rPr lang="en-GB" sz="1800" dirty="0"/>
              <a:t>The map of the VAFB SLC-4E launch site shows a total of 10 launch attempts. 4 launches are marked in green, indicating successful launches showing a success rate of 40%.</a:t>
            </a:r>
          </a:p>
          <a:p>
            <a:pPr marL="0" indent="0">
              <a:buNone/>
            </a:pPr>
            <a:r>
              <a:rPr lang="en-GB" sz="1800" dirty="0"/>
              <a:t>The success rate at VAFB SLC-4E is 40%, highlights the challenges faced at this site, as well as the importance of ongoing improvements to increase the reliability and success of future launches from this site.</a:t>
            </a:r>
          </a:p>
        </p:txBody>
      </p:sp>
      <p:sp>
        <p:nvSpPr>
          <p:cNvPr id="8" name="Title 1">
            <a:extLst>
              <a:ext uri="{FF2B5EF4-FFF2-40B4-BE49-F238E27FC236}">
                <a16:creationId xmlns:a16="http://schemas.microsoft.com/office/drawing/2014/main" id="{9144D769-7B01-6B52-D383-AA41C01760A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Vandenberg Air Force Base Sub-Launch Pad</a:t>
            </a:r>
          </a:p>
        </p:txBody>
      </p:sp>
      <p:pic>
        <p:nvPicPr>
          <p:cNvPr id="4" name="Picture 3">
            <a:extLst>
              <a:ext uri="{FF2B5EF4-FFF2-40B4-BE49-F238E27FC236}">
                <a16:creationId xmlns:a16="http://schemas.microsoft.com/office/drawing/2014/main" id="{819185D7-2EDD-4E5C-B88E-03684573049C}"/>
              </a:ext>
            </a:extLst>
          </p:cNvPr>
          <p:cNvPicPr>
            <a:picLocks noChangeAspect="1"/>
          </p:cNvPicPr>
          <p:nvPr/>
        </p:nvPicPr>
        <p:blipFill>
          <a:blip r:embed="rId3"/>
          <a:stretch>
            <a:fillRect/>
          </a:stretch>
        </p:blipFill>
        <p:spPr>
          <a:xfrm>
            <a:off x="8172451" y="1461433"/>
            <a:ext cx="3285521" cy="4242224"/>
          </a:xfrm>
          <a:prstGeom prst="rect">
            <a:avLst/>
          </a:prstGeom>
        </p:spPr>
      </p:pic>
      <p:pic>
        <p:nvPicPr>
          <p:cNvPr id="7" name="Picture 6">
            <a:extLst>
              <a:ext uri="{FF2B5EF4-FFF2-40B4-BE49-F238E27FC236}">
                <a16:creationId xmlns:a16="http://schemas.microsoft.com/office/drawing/2014/main" id="{B93A8737-89AB-B7AC-39CC-DD5184D22459}"/>
              </a:ext>
            </a:extLst>
          </p:cNvPr>
          <p:cNvPicPr>
            <a:picLocks noChangeAspect="1"/>
          </p:cNvPicPr>
          <p:nvPr/>
        </p:nvPicPr>
        <p:blipFill>
          <a:blip r:embed="rId4"/>
          <a:srcRect l="14771" t="5490" r="9164" b="27318"/>
          <a:stretch/>
        </p:blipFill>
        <p:spPr>
          <a:xfrm>
            <a:off x="4438650" y="1847850"/>
            <a:ext cx="2487367" cy="2574854"/>
          </a:xfrm>
          <a:prstGeom prst="rect">
            <a:avLst/>
          </a:prstGeom>
        </p:spPr>
      </p:pic>
    </p:spTree>
    <p:extLst>
      <p:ext uri="{BB962C8B-B14F-4D97-AF65-F5344CB8AC3E}">
        <p14:creationId xmlns:p14="http://schemas.microsoft.com/office/powerpoint/2010/main" val="36623321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4A70C03-245B-6387-A179-61507FDEFC1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72B049C-FE5B-9E1A-23EF-56CF82DC2FE7}"/>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D100D2D8-3909-BAD1-FBF4-5209F027B17B}"/>
              </a:ext>
            </a:extLst>
          </p:cNvPr>
          <p:cNvSpPr>
            <a:spLocks noGrp="1"/>
          </p:cNvSpPr>
          <p:nvPr>
            <p:ph idx="4294967295"/>
          </p:nvPr>
        </p:nvSpPr>
        <p:spPr>
          <a:xfrm>
            <a:off x="770011" y="2667000"/>
            <a:ext cx="4849740" cy="3338513"/>
          </a:xfrm>
          <a:prstGeom prst="rect">
            <a:avLst/>
          </a:prstGeom>
        </p:spPr>
        <p:txBody>
          <a:bodyPr lIns="91440" tIns="45720" rIns="91440" bIns="45720" anchor="t">
            <a:normAutofit/>
          </a:bodyPr>
          <a:lstStyle/>
          <a:p>
            <a:pPr marL="0" indent="0">
              <a:lnSpc>
                <a:spcPct val="100000"/>
              </a:lnSpc>
              <a:spcBef>
                <a:spcPts val="1400"/>
              </a:spcBef>
              <a:buNone/>
            </a:pPr>
            <a:r>
              <a:rPr lang="en-US" sz="1800" kern="0" dirty="0">
                <a:effectLst/>
                <a:latin typeface="Times New Roman" panose="02020603050405020304" pitchFamily="18" charset="0"/>
                <a:ea typeface="Times New Roman" panose="02020603050405020304" pitchFamily="18" charset="0"/>
              </a:rPr>
              <a:t>VAFB SLC-4E Proximity to Important Facilities</a:t>
            </a:r>
          </a:p>
          <a:p>
            <a:pPr marL="0" indent="0">
              <a:lnSpc>
                <a:spcPct val="100000"/>
              </a:lnSpc>
              <a:spcBef>
                <a:spcPts val="1400"/>
              </a:spcBef>
              <a:buNone/>
            </a:pPr>
            <a:endParaRPr lang="en-US" sz="1400" b="1"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0000"/>
              </a:lnSpc>
              <a:spcBef>
                <a:spcPts val="1400"/>
              </a:spcBef>
              <a:buNone/>
            </a:pPr>
            <a:endParaRPr lang="en-US" sz="1400" b="1"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0000"/>
              </a:lnSpc>
              <a:spcBef>
                <a:spcPts val="1400"/>
              </a:spcBef>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West Coastline:</a:t>
            </a:r>
            <a:r>
              <a:rPr lang="en-US" sz="1800" dirty="0">
                <a:effectLst/>
                <a:latin typeface="Aptos" panose="020B0004020202020204" pitchFamily="34" charset="0"/>
                <a:ea typeface="Aptos" panose="020B0004020202020204" pitchFamily="34" charset="0"/>
                <a:cs typeface="Times New Roman" panose="02020603050405020304" pitchFamily="18" charset="0"/>
              </a:rPr>
              <a:t> 1.44 km </a:t>
            </a:r>
            <a:br>
              <a:rPr lang="en-US" sz="1800" dirty="0">
                <a:effectLst/>
                <a:latin typeface="Aptos" panose="020B0004020202020204" pitchFamily="34" charset="0"/>
                <a:ea typeface="Aptos" panose="020B0004020202020204" pitchFamily="34" charset="0"/>
                <a:cs typeface="Times New Roman" panose="02020603050405020304" pitchFamily="18" charset="0"/>
              </a:rPr>
            </a:b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b="1" dirty="0">
                <a:effectLst/>
                <a:latin typeface="Aptos" panose="020B0004020202020204" pitchFamily="34" charset="0"/>
                <a:ea typeface="Aptos" panose="020B0004020202020204" pitchFamily="34" charset="0"/>
                <a:cs typeface="Times New Roman" panose="02020603050405020304" pitchFamily="18" charset="0"/>
              </a:rPr>
              <a:t>Railway:</a:t>
            </a:r>
            <a:r>
              <a:rPr lang="en-US" sz="1800" dirty="0">
                <a:effectLst/>
                <a:latin typeface="Aptos" panose="020B0004020202020204" pitchFamily="34" charset="0"/>
                <a:ea typeface="Aptos" panose="020B0004020202020204" pitchFamily="34" charset="0"/>
                <a:cs typeface="Times New Roman" panose="02020603050405020304" pitchFamily="18" charset="0"/>
              </a:rPr>
              <a:t> 1.31 km </a:t>
            </a:r>
            <a:br>
              <a:rPr lang="en-US" sz="1800" dirty="0">
                <a:effectLst/>
                <a:latin typeface="Aptos" panose="020B0004020202020204" pitchFamily="34" charset="0"/>
                <a:ea typeface="Aptos" panose="020B0004020202020204" pitchFamily="34" charset="0"/>
                <a:cs typeface="Times New Roman" panose="02020603050405020304" pitchFamily="18" charset="0"/>
              </a:rPr>
            </a:b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b="1" dirty="0">
                <a:effectLst/>
                <a:latin typeface="Aptos" panose="020B0004020202020204" pitchFamily="34" charset="0"/>
                <a:ea typeface="Aptos" panose="020B0004020202020204" pitchFamily="34" charset="0"/>
                <a:cs typeface="Times New Roman" panose="02020603050405020304" pitchFamily="18" charset="0"/>
              </a:rPr>
              <a:t>Highway:</a:t>
            </a:r>
            <a:r>
              <a:rPr lang="en-US" sz="1800" dirty="0">
                <a:effectLst/>
                <a:latin typeface="Aptos" panose="020B0004020202020204" pitchFamily="34" charset="0"/>
                <a:ea typeface="Aptos" panose="020B0004020202020204" pitchFamily="34" charset="0"/>
                <a:cs typeface="Times New Roman" panose="02020603050405020304" pitchFamily="18" charset="0"/>
              </a:rPr>
              <a:t> 12.40 km </a:t>
            </a:r>
            <a:br>
              <a:rPr lang="en-US" sz="1800" dirty="0">
                <a:effectLst/>
                <a:latin typeface="Aptos" panose="020B0004020202020204" pitchFamily="34" charset="0"/>
                <a:ea typeface="Aptos" panose="020B0004020202020204" pitchFamily="34" charset="0"/>
                <a:cs typeface="Times New Roman" panose="02020603050405020304" pitchFamily="18" charset="0"/>
              </a:rPr>
            </a:b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b="1" dirty="0">
                <a:effectLst/>
                <a:latin typeface="Aptos" panose="020B0004020202020204" pitchFamily="34" charset="0"/>
                <a:ea typeface="Aptos" panose="020B0004020202020204" pitchFamily="34" charset="0"/>
                <a:cs typeface="Times New Roman" panose="02020603050405020304" pitchFamily="18" charset="0"/>
              </a:rPr>
              <a:t>Lompoc:</a:t>
            </a:r>
            <a:r>
              <a:rPr lang="en-US" sz="1800" dirty="0">
                <a:effectLst/>
                <a:latin typeface="Aptos" panose="020B0004020202020204" pitchFamily="34" charset="0"/>
                <a:ea typeface="Aptos" panose="020B0004020202020204" pitchFamily="34" charset="0"/>
                <a:cs typeface="Times New Roman" panose="02020603050405020304" pitchFamily="18" charset="0"/>
              </a:rPr>
              <a:t> 14.01 km</a:t>
            </a:r>
          </a:p>
        </p:txBody>
      </p:sp>
      <p:sp>
        <p:nvSpPr>
          <p:cNvPr id="8" name="Title 1">
            <a:extLst>
              <a:ext uri="{FF2B5EF4-FFF2-40B4-BE49-F238E27FC236}">
                <a16:creationId xmlns:a16="http://schemas.microsoft.com/office/drawing/2014/main" id="{CE579D84-0219-9B2F-7E4D-005200F94AA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Vandenberg Air Force Base Sub-Launch Pad</a:t>
            </a:r>
          </a:p>
        </p:txBody>
      </p:sp>
      <p:pic>
        <p:nvPicPr>
          <p:cNvPr id="4" name="Picture 3">
            <a:extLst>
              <a:ext uri="{FF2B5EF4-FFF2-40B4-BE49-F238E27FC236}">
                <a16:creationId xmlns:a16="http://schemas.microsoft.com/office/drawing/2014/main" id="{C553DF9B-2DEC-972D-4795-5BF5C4818830}"/>
              </a:ext>
            </a:extLst>
          </p:cNvPr>
          <p:cNvPicPr>
            <a:picLocks noChangeAspect="1"/>
          </p:cNvPicPr>
          <p:nvPr/>
        </p:nvPicPr>
        <p:blipFill>
          <a:blip r:embed="rId3"/>
          <a:stretch>
            <a:fillRect/>
          </a:stretch>
        </p:blipFill>
        <p:spPr>
          <a:xfrm>
            <a:off x="1185177" y="1347704"/>
            <a:ext cx="9821646" cy="1190791"/>
          </a:xfrm>
          <a:prstGeom prst="rect">
            <a:avLst/>
          </a:prstGeom>
        </p:spPr>
      </p:pic>
      <p:sp>
        <p:nvSpPr>
          <p:cNvPr id="9" name="TextBox 8">
            <a:extLst>
              <a:ext uri="{FF2B5EF4-FFF2-40B4-BE49-F238E27FC236}">
                <a16:creationId xmlns:a16="http://schemas.microsoft.com/office/drawing/2014/main" id="{62C83E4A-5E8A-BB29-0F5F-D4B3B34C24DD}"/>
              </a:ext>
            </a:extLst>
          </p:cNvPr>
          <p:cNvSpPr txBox="1"/>
          <p:nvPr/>
        </p:nvSpPr>
        <p:spPr>
          <a:xfrm>
            <a:off x="4437739" y="3758744"/>
            <a:ext cx="6847872" cy="2246769"/>
          </a:xfrm>
          <a:prstGeom prst="rect">
            <a:avLst/>
          </a:prstGeom>
          <a:noFill/>
        </p:spPr>
        <p:txBody>
          <a:bodyPr wrap="square">
            <a:spAutoFit/>
          </a:bodyPr>
          <a:lstStyle/>
          <a:p>
            <a:pPr marL="0" indent="0">
              <a:buNone/>
            </a:pPr>
            <a:r>
              <a:rPr lang="en-US" sz="2800" b="1" dirty="0">
                <a:solidFill>
                  <a:schemeClr val="accent3">
                    <a:lumMod val="25000"/>
                  </a:schemeClr>
                </a:solidFill>
                <a:latin typeface="Aptos" panose="020B0004020202020204" pitchFamily="34" charset="0"/>
                <a:cs typeface="Times New Roman" panose="02020603050405020304" pitchFamily="18" charset="0"/>
              </a:rPr>
              <a:t>Observations: </a:t>
            </a:r>
          </a:p>
          <a:p>
            <a:pPr marL="0" indent="0">
              <a:buNone/>
            </a:pPr>
            <a:endPar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Proximity to major highways facilitates the transport of materials and personnel.</a:t>
            </a:r>
          </a:p>
          <a:p>
            <a:pPr marL="0" indent="0">
              <a:buNone/>
            </a:pPr>
            <a:endPar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Nearby railway lines aid in the movement of heavy launch components.</a:t>
            </a:r>
          </a:p>
          <a:p>
            <a:pPr marL="0" indent="0">
              <a:buNone/>
            </a:pPr>
            <a:endPar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1600" kern="0" dirty="0">
                <a:effectLst/>
                <a:latin typeface="Times New Roman" panose="02020603050405020304" pitchFamily="18" charset="0"/>
                <a:ea typeface="Times New Roman" panose="02020603050405020304" pitchFamily="18" charset="0"/>
              </a:rPr>
              <a:t>The close coastline ensures safety during potential launch anomalies.</a:t>
            </a:r>
            <a:endParaRPr lang="en-US" sz="2400" dirty="0">
              <a:solidFill>
                <a:schemeClr val="accent3">
                  <a:lumMod val="25000"/>
                </a:schemeClr>
              </a:solidFill>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554643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3457575"/>
            <a:ext cx="4592565" cy="2414588"/>
          </a:xfrm>
          <a:prstGeom prst="rect">
            <a:avLst/>
          </a:prstGeom>
        </p:spPr>
        <p:txBody>
          <a:bodyPr lIns="91440" tIns="45720" rIns="91440" bIns="45720" anchor="t">
            <a:normAutofit fontScale="92500"/>
          </a:bodyPr>
          <a:lstStyle/>
          <a:p>
            <a:pPr marL="0" indent="0">
              <a:buNone/>
            </a:pPr>
            <a:r>
              <a:rPr lang="en-GB" sz="1600" b="1" dirty="0"/>
              <a:t>Dropdown Menu:</a:t>
            </a:r>
            <a:br>
              <a:rPr lang="en-GB" sz="1600" b="1" dirty="0"/>
            </a:br>
            <a:r>
              <a:rPr lang="en-GB" sz="1600" b="1" dirty="0"/>
              <a:t>Function:</a:t>
            </a:r>
            <a:r>
              <a:rPr lang="en-GB" sz="1600" dirty="0"/>
              <a:t> Select a launch site to filter data.</a:t>
            </a:r>
            <a:br>
              <a:rPr lang="en-GB" sz="1600" dirty="0"/>
            </a:br>
            <a:r>
              <a:rPr lang="en-GB" sz="1600" b="1" dirty="0"/>
              <a:t>Options:</a:t>
            </a:r>
            <a:r>
              <a:rPr lang="en-GB" sz="1600" dirty="0"/>
              <a:t> All Sites, CCAFS LC-40, CCAFS SLC-40, KSC LC-39A, VAFB SLC-4E.</a:t>
            </a:r>
            <a:br>
              <a:rPr lang="en-GB" sz="1600" dirty="0"/>
            </a:br>
            <a:r>
              <a:rPr lang="en-GB" sz="1600" b="1" dirty="0"/>
              <a:t>Usage:</a:t>
            </a:r>
            <a:r>
              <a:rPr lang="en-GB" sz="1600" dirty="0"/>
              <a:t> Choose a site to see specific launch outcomes.</a:t>
            </a:r>
          </a:p>
          <a:p>
            <a:pPr marL="0" indent="0">
              <a:buNone/>
            </a:pPr>
            <a:r>
              <a:rPr lang="en-GB" sz="1600" b="1" dirty="0"/>
              <a:t>Payload Range Slider:</a:t>
            </a:r>
            <a:br>
              <a:rPr lang="en-GB" sz="1600" b="1" dirty="0"/>
            </a:br>
            <a:r>
              <a:rPr lang="en-GB" sz="1600" b="1" dirty="0"/>
              <a:t>Function:</a:t>
            </a:r>
            <a:r>
              <a:rPr lang="en-GB" sz="1600" dirty="0"/>
              <a:t> Adjust the range of payload mass for analysis.</a:t>
            </a:r>
            <a:br>
              <a:rPr lang="en-GB" sz="1600" dirty="0"/>
            </a:br>
            <a:r>
              <a:rPr lang="en-GB" sz="1600" b="1" dirty="0"/>
              <a:t>Range:</a:t>
            </a:r>
            <a:r>
              <a:rPr lang="en-GB" sz="1600" dirty="0"/>
              <a:t> 0 to 10,000 kg.</a:t>
            </a:r>
            <a:br>
              <a:rPr lang="en-GB" sz="1600" dirty="0"/>
            </a:br>
            <a:r>
              <a:rPr lang="en-GB" sz="1600" b="1" dirty="0"/>
              <a:t>Usage:</a:t>
            </a:r>
            <a:r>
              <a:rPr lang="en-GB" sz="1600" dirty="0"/>
              <a:t> Move the slider to set the minimum and maximum payload mass.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endParaRPr lang="en-GB" sz="4000" b="1" dirty="0"/>
          </a:p>
        </p:txBody>
      </p:sp>
      <p:sp>
        <p:nvSpPr>
          <p:cNvPr id="4" name="TextBox 3">
            <a:extLst>
              <a:ext uri="{FF2B5EF4-FFF2-40B4-BE49-F238E27FC236}">
                <a16:creationId xmlns:a16="http://schemas.microsoft.com/office/drawing/2014/main" id="{6EDAA4ED-1B29-8B5E-474D-BFA037772006}"/>
              </a:ext>
            </a:extLst>
          </p:cNvPr>
          <p:cNvSpPr txBox="1"/>
          <p:nvPr/>
        </p:nvSpPr>
        <p:spPr>
          <a:xfrm>
            <a:off x="5362574" y="3457575"/>
            <a:ext cx="5923037" cy="2431435"/>
          </a:xfrm>
          <a:prstGeom prst="rect">
            <a:avLst/>
          </a:prstGeom>
          <a:noFill/>
        </p:spPr>
        <p:txBody>
          <a:bodyPr wrap="square">
            <a:spAutoFit/>
          </a:bodyPr>
          <a:lstStyle/>
          <a:p>
            <a:pPr marL="0" indent="0">
              <a:buNone/>
            </a:pPr>
            <a:r>
              <a:rPr lang="en-GB" sz="1600" b="1" dirty="0"/>
              <a:t>Success Pie Chart:</a:t>
            </a:r>
          </a:p>
          <a:p>
            <a:pPr marL="0" indent="0">
              <a:buNone/>
            </a:pPr>
            <a:endParaRPr lang="en-GB" sz="800" b="1" dirty="0"/>
          </a:p>
          <a:p>
            <a:pPr marL="0" indent="0">
              <a:buNone/>
            </a:pPr>
            <a:r>
              <a:rPr lang="en-GB" sz="1400" b="1" dirty="0"/>
              <a:t>Function:</a:t>
            </a:r>
            <a:r>
              <a:rPr lang="en-GB" sz="1400" dirty="0"/>
              <a:t> Visualizes total success launches by site.</a:t>
            </a:r>
          </a:p>
          <a:p>
            <a:pPr marL="0" indent="0">
              <a:buNone/>
            </a:pPr>
            <a:endParaRPr lang="en-GB" sz="800" b="1" dirty="0"/>
          </a:p>
          <a:p>
            <a:pPr marL="0" indent="0">
              <a:buNone/>
            </a:pPr>
            <a:r>
              <a:rPr lang="en-GB" sz="1400" b="1" dirty="0"/>
              <a:t>Interaction:</a:t>
            </a:r>
            <a:r>
              <a:rPr lang="en-GB" sz="1400" dirty="0"/>
              <a:t> Updates based on selected site from the dropdown.</a:t>
            </a:r>
          </a:p>
          <a:p>
            <a:pPr marL="0" indent="0">
              <a:buNone/>
            </a:pPr>
            <a:endParaRPr lang="en-GB" sz="1050" dirty="0"/>
          </a:p>
          <a:p>
            <a:pPr marL="0" indent="0">
              <a:buNone/>
            </a:pPr>
            <a:endParaRPr lang="en-GB" sz="1600" dirty="0"/>
          </a:p>
          <a:p>
            <a:pPr marL="0" indent="0">
              <a:buNone/>
            </a:pPr>
            <a:r>
              <a:rPr lang="en-GB" sz="1600" b="1" dirty="0"/>
              <a:t>Success by Payload Scatter Chart:</a:t>
            </a:r>
          </a:p>
          <a:p>
            <a:pPr marL="0" indent="0">
              <a:buNone/>
            </a:pPr>
            <a:endParaRPr lang="en-GB" sz="800" b="1" dirty="0"/>
          </a:p>
          <a:p>
            <a:pPr marL="0" indent="0">
              <a:buNone/>
            </a:pPr>
            <a:r>
              <a:rPr lang="en-GB" sz="1400" b="1" dirty="0"/>
              <a:t>Function:</a:t>
            </a:r>
            <a:r>
              <a:rPr lang="en-GB" sz="1400" dirty="0"/>
              <a:t> Shows the relationship between payload mass and launch success.</a:t>
            </a:r>
          </a:p>
          <a:p>
            <a:pPr marL="0" indent="0">
              <a:buNone/>
            </a:pPr>
            <a:endParaRPr lang="en-GB" sz="800" b="1" dirty="0"/>
          </a:p>
          <a:p>
            <a:pPr marL="0" indent="0">
              <a:buNone/>
            </a:pPr>
            <a:r>
              <a:rPr lang="en-GB" sz="1400" b="1" dirty="0"/>
              <a:t>Interaction:</a:t>
            </a:r>
            <a:r>
              <a:rPr lang="en-GB" sz="1400" dirty="0"/>
              <a:t> Filters based on payload range set by the slider and selected site.</a:t>
            </a:r>
          </a:p>
        </p:txBody>
      </p:sp>
      <p:pic>
        <p:nvPicPr>
          <p:cNvPr id="7" name="Picture 6" descr="A screen shot of a graph&#10;&#10;Description automatically generated">
            <a:extLst>
              <a:ext uri="{FF2B5EF4-FFF2-40B4-BE49-F238E27FC236}">
                <a16:creationId xmlns:a16="http://schemas.microsoft.com/office/drawing/2014/main" id="{7A204782-5950-E7FD-B453-C6943D93EEC1}"/>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a14:imgEffect>
                  </a14:imgLayer>
                </a14:imgProps>
              </a:ext>
            </a:extLst>
          </a:blip>
          <a:stretch>
            <a:fillRect/>
          </a:stretch>
        </p:blipFill>
        <p:spPr>
          <a:xfrm>
            <a:off x="3066292" y="1402178"/>
            <a:ext cx="4914900" cy="202682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3673603"/>
            <a:ext cx="10551583" cy="2178010"/>
          </a:xfrm>
          <a:prstGeom prst="rect">
            <a:avLst/>
          </a:prstGeom>
        </p:spPr>
        <p:txBody>
          <a:bodyPr lIns="91440" tIns="45720" rIns="91440" bIns="45720" anchor="t">
            <a:normAutofit/>
          </a:bodyPr>
          <a:lstStyle/>
          <a:p>
            <a:pPr marL="0" marR="0" lvl="0" indent="0">
              <a:lnSpc>
                <a:spcPct val="107000"/>
              </a:lnSpc>
              <a:spcAft>
                <a:spcPts val="800"/>
              </a:spcAft>
              <a:buSzPts val="1000"/>
              <a:buNone/>
              <a:tabLst>
                <a:tab pos="457200" algn="l"/>
              </a:tabLs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Launch Success Rates for All Sites</a:t>
            </a:r>
            <a:endParaRPr lang="en-US" sz="1600" b="1" kern="100" dirty="0">
              <a:latin typeface="Aptos" panose="020B0004020202020204" pitchFamily="34"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By selecting </a:t>
            </a:r>
            <a:r>
              <a:rPr lang="en-US" sz="1600" kern="0" dirty="0">
                <a:latin typeface="Times New Roman" panose="02020603050405020304" pitchFamily="18" charset="0"/>
                <a:ea typeface="Times New Roman" panose="02020603050405020304" pitchFamily="18" charset="0"/>
                <a:cs typeface="Times New Roman" panose="02020603050405020304" pitchFamily="18" charset="0"/>
              </a:rPr>
              <a:t>the KSC LC-39A, t</a:t>
            </a: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his pie chart only shows the count of successful launches for the </a:t>
            </a:r>
            <a:r>
              <a:rPr lang="en-US" sz="1600" kern="0" dirty="0">
                <a:latin typeface="Times New Roman" panose="02020603050405020304" pitchFamily="18" charset="0"/>
                <a:ea typeface="Times New Roman" panose="02020603050405020304" pitchFamily="18" charset="0"/>
                <a:cs typeface="Times New Roman" panose="02020603050405020304" pitchFamily="18" charset="0"/>
              </a:rPr>
              <a:t>selected </a:t>
            </a:r>
            <a:r>
              <a:rPr lang="en-US" sz="1600" kern="0" dirty="0">
                <a:effectLst/>
                <a:latin typeface="Times New Roman" panose="02020603050405020304" pitchFamily="18" charset="0"/>
                <a:ea typeface="Times New Roman" panose="02020603050405020304" pitchFamily="18" charset="0"/>
                <a:cs typeface="Times New Roman" panose="02020603050405020304" pitchFamily="18" charset="0"/>
              </a:rPr>
              <a:t>launch site.</a:t>
            </a:r>
            <a:endParaRPr lang="en-US" sz="1200" kern="100" dirty="0">
              <a:latin typeface="Aptos" panose="020B0004020202020204" pitchFamily="34"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1400" b="1" kern="100" dirty="0">
              <a:latin typeface="Aptos" panose="020B0004020202020204" pitchFamily="34"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chart reveals the ratio of successful launches, indicating its reliability and performance for KSC LC-39A.</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a:t>
            </a:r>
          </a:p>
        </p:txBody>
      </p:sp>
      <p:pic>
        <p:nvPicPr>
          <p:cNvPr id="7" name="Picture 6">
            <a:extLst>
              <a:ext uri="{FF2B5EF4-FFF2-40B4-BE49-F238E27FC236}">
                <a16:creationId xmlns:a16="http://schemas.microsoft.com/office/drawing/2014/main" id="{3BF76313-D778-9F08-B9B5-5CA49C70B728}"/>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a14:imgEffect>
                  </a14:imgLayer>
                </a14:imgProps>
              </a:ext>
            </a:extLst>
          </a:blip>
          <a:stretch>
            <a:fillRect/>
          </a:stretch>
        </p:blipFill>
        <p:spPr>
          <a:xfrm>
            <a:off x="1058032" y="1362830"/>
            <a:ext cx="10075935" cy="217801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3429001"/>
            <a:ext cx="10414662" cy="2747962"/>
          </a:xfrm>
          <a:prstGeom prst="rect">
            <a:avLst/>
          </a:prstGeom>
        </p:spPr>
        <p:txBody>
          <a:bodyPr lIns="91440" tIns="45720" rIns="91440" bIns="45720" anchor="t">
            <a:normAutofit fontScale="92500" lnSpcReduction="20000"/>
          </a:bodyPr>
          <a:lstStyle/>
          <a:p>
            <a:pPr marL="0" indent="0">
              <a:lnSpc>
                <a:spcPct val="100000"/>
              </a:lnSpc>
              <a:spcBef>
                <a:spcPts val="1400"/>
              </a:spcBef>
              <a:buNone/>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Payload vs. Launch Scatter Plot</a:t>
            </a:r>
            <a:endParaRPr lang="en-GB" sz="2200" b="1" kern="0" dirty="0">
              <a:solidFill>
                <a:schemeClr val="accent3">
                  <a:lumMod val="25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1900" kern="0" dirty="0">
                <a:effectLst/>
                <a:latin typeface="Times New Roman" panose="02020603050405020304" pitchFamily="18" charset="0"/>
                <a:ea typeface="Times New Roman" panose="02020603050405020304" pitchFamily="18" charset="0"/>
                <a:cs typeface="Times New Roman" panose="02020603050405020304" pitchFamily="18" charset="0"/>
              </a:rPr>
              <a:t>By moving the slider to the desired payload range and using the drop down </a:t>
            </a:r>
            <a:r>
              <a:rPr lang="en-US" sz="1900" kern="0" dirty="0">
                <a:latin typeface="Times New Roman" panose="02020603050405020304" pitchFamily="18" charset="0"/>
                <a:ea typeface="Times New Roman" panose="02020603050405020304" pitchFamily="18" charset="0"/>
                <a:cs typeface="Times New Roman" panose="02020603050405020304" pitchFamily="18" charset="0"/>
              </a:rPr>
              <a:t>t</a:t>
            </a:r>
            <a:r>
              <a:rPr lang="en-US" sz="1900" kern="0" dirty="0">
                <a:effectLst/>
                <a:latin typeface="Times New Roman" panose="02020603050405020304" pitchFamily="18" charset="0"/>
                <a:ea typeface="Times New Roman" panose="02020603050405020304" pitchFamily="18" charset="0"/>
                <a:cs typeface="Times New Roman" panose="02020603050405020304" pitchFamily="18" charset="0"/>
              </a:rPr>
              <a:t>his scatter plot shows success based on payload.</a:t>
            </a:r>
            <a:endParaRPr lang="en-US" sz="1800" kern="100" dirty="0">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endPar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nSpc>
                <a:spcPct val="107000"/>
              </a:lnSpc>
              <a:spcAft>
                <a:spcPts val="800"/>
              </a:spcAft>
              <a:buSzPts val="1000"/>
              <a:buNone/>
              <a:tabLst>
                <a:tab pos="457200" algn="l"/>
              </a:tabLst>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Explanation:</a:t>
            </a:r>
            <a:endParaRPr lang="en-US" sz="2000" b="1" kern="1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0000"/>
              </a:lnSpc>
              <a:spcBef>
                <a:spcPts val="1400"/>
              </a:spcBef>
              <a:buNone/>
            </a:pPr>
            <a:r>
              <a:rPr lang="en-GB" sz="1700" dirty="0">
                <a:solidFill>
                  <a:schemeClr val="accent3">
                    <a:lumMod val="25000"/>
                  </a:schemeClr>
                </a:solidFill>
                <a:latin typeface="Times New Roman" panose="02020603050405020304" pitchFamily="18" charset="0"/>
                <a:cs typeface="Times New Roman" panose="02020603050405020304" pitchFamily="18" charset="0"/>
              </a:rPr>
              <a:t>The plot helps identify which payload ranges or booster versions have the highest success rates, providing insights into the optimal payloads for successful launches.</a:t>
            </a:r>
            <a:endParaRPr lang="en-US" sz="2200" dirty="0">
              <a:solidFill>
                <a:schemeClr val="accent3">
                  <a:lumMod val="25000"/>
                </a:schemeClr>
              </a:solidFill>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Launch Success and Failures</a:t>
            </a:r>
          </a:p>
        </p:txBody>
      </p:sp>
      <p:pic>
        <p:nvPicPr>
          <p:cNvPr id="4" name="Picture 3">
            <a:extLst>
              <a:ext uri="{FF2B5EF4-FFF2-40B4-BE49-F238E27FC236}">
                <a16:creationId xmlns:a16="http://schemas.microsoft.com/office/drawing/2014/main" id="{0C31A69E-CDC2-A180-5601-6F4F41D94241}"/>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a14:imgEffect>
                  </a14:imgLayer>
                </a14:imgProps>
              </a:ext>
            </a:extLst>
          </a:blip>
          <a:stretch>
            <a:fillRect/>
          </a:stretch>
        </p:blipFill>
        <p:spPr>
          <a:xfrm>
            <a:off x="1007327" y="1350051"/>
            <a:ext cx="10177346" cy="186353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82114"/>
            <a:ext cx="4696736" cy="3811588"/>
          </a:xfrm>
          <a:prstGeom prst="rect">
            <a:avLst/>
          </a:prstGeom>
        </p:spPr>
        <p:txBody>
          <a:bodyPr vert="horz" lIns="91440" tIns="45720" rIns="91440" bIns="45720" rtlCol="0" anchor="t">
            <a:normAutofit fontScale="77500" lnSpcReduction="20000"/>
          </a:bodyPr>
          <a:lstStyle/>
          <a:p>
            <a:pPr marL="0" indent="0">
              <a:buNone/>
            </a:pPr>
            <a:r>
              <a:rPr lang="en-US" b="1" dirty="0"/>
              <a:t>Why Logistic Regression is Chosen?</a:t>
            </a:r>
          </a:p>
          <a:p>
            <a:pPr marL="0" indent="0">
              <a:buNone/>
            </a:pPr>
            <a:r>
              <a:rPr lang="en-US" b="1" dirty="0"/>
              <a:t>Interpretability: </a:t>
            </a:r>
            <a:r>
              <a:rPr lang="en-US" dirty="0"/>
              <a:t>Clear and easy to understand; provides probability outputs.</a:t>
            </a:r>
          </a:p>
          <a:p>
            <a:pPr marL="0" indent="0">
              <a:buNone/>
            </a:pPr>
            <a:r>
              <a:rPr lang="en-US" b="1" dirty="0"/>
              <a:t>Training Time &amp; Complexity: </a:t>
            </a:r>
            <a:r>
              <a:rPr lang="en-US" dirty="0"/>
              <a:t>Fast to train; requires minimal hyperparameter tuning.</a:t>
            </a:r>
          </a:p>
          <a:p>
            <a:pPr marL="0" indent="0">
              <a:buNone/>
            </a:pPr>
            <a:r>
              <a:rPr lang="en-US" b="1" dirty="0"/>
              <a:t>Scalability: </a:t>
            </a:r>
            <a:r>
              <a:rPr lang="en-US" dirty="0"/>
              <a:t>Efficiently handles large datasets and high-dimensional data.</a:t>
            </a:r>
          </a:p>
          <a:p>
            <a:pPr marL="0" indent="0">
              <a:buNone/>
            </a:pPr>
            <a:r>
              <a:rPr lang="en-US" b="1" dirty="0"/>
              <a:t>Robustness to Overfitting: </a:t>
            </a:r>
            <a:r>
              <a:rPr lang="en-US" dirty="0"/>
              <a:t>Less prone to overfitting with regularization.</a:t>
            </a:r>
          </a:p>
          <a:p>
            <a:pPr marL="0" indent="0">
              <a:buNone/>
            </a:pPr>
            <a:r>
              <a:rPr lang="en-US" b="1" dirty="0"/>
              <a:t>Probabilistic Outputs: </a:t>
            </a:r>
            <a:r>
              <a:rPr lang="en-US" dirty="0"/>
              <a:t>Offers reliable probability scores for decision-making.</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1266" name="Picture 2">
            <a:extLst>
              <a:ext uri="{FF2B5EF4-FFF2-40B4-BE49-F238E27FC236}">
                <a16:creationId xmlns:a16="http://schemas.microsoft.com/office/drawing/2014/main" id="{71E25937-F89B-B9CE-52B2-4B4DAFCF6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6747" y="2019942"/>
            <a:ext cx="5991225" cy="3873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381125"/>
            <a:ext cx="3744839" cy="2428875"/>
          </a:xfrm>
          <a:prstGeom prst="rect">
            <a:avLst/>
          </a:prstGeom>
        </p:spPr>
        <p:txBody>
          <a:bodyPr>
            <a:normAutofit/>
          </a:bodyPr>
          <a:lstStyle/>
          <a:p>
            <a:pPr marL="0" indent="0">
              <a:lnSpc>
                <a:spcPct val="100000"/>
              </a:lnSpc>
              <a:spcBef>
                <a:spcPts val="1400"/>
              </a:spcBef>
              <a:buNone/>
            </a:pPr>
            <a:r>
              <a:rPr lang="en-US" sz="2000" b="1" dirty="0">
                <a:solidFill>
                  <a:schemeClr val="accent3">
                    <a:lumMod val="25000"/>
                  </a:schemeClr>
                </a:solidFill>
                <a:latin typeface="Abadi" panose="020B0604020104020204" pitchFamily="34" charset="0"/>
              </a:rPr>
              <a:t>Logistic Regression Model</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Best Parameters:</a:t>
            </a: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{'C': 0.01, 'penalty': 'l2', 'solver': '</a:t>
            </a:r>
            <a:r>
              <a:rPr lang="en-US" sz="1600" dirty="0" err="1">
                <a:solidFill>
                  <a:schemeClr val="accent3">
                    <a:lumMod val="25000"/>
                  </a:schemeClr>
                </a:solidFill>
                <a:latin typeface="Abadi" panose="020B0604020104020204" pitchFamily="34" charset="0"/>
              </a:rPr>
              <a:t>lbfgs</a:t>
            </a:r>
            <a:r>
              <a:rPr lang="en-US" sz="16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Training Accuracy:</a:t>
            </a: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0.8464285714285713</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Test Accuracy: </a:t>
            </a: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0.8333333333333334</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8" name="Picture 7">
            <a:extLst>
              <a:ext uri="{FF2B5EF4-FFF2-40B4-BE49-F238E27FC236}">
                <a16:creationId xmlns:a16="http://schemas.microsoft.com/office/drawing/2014/main" id="{D048B103-94D6-D022-5BA3-A25AF34F7F4C}"/>
              </a:ext>
            </a:extLst>
          </p:cNvPr>
          <p:cNvPicPr>
            <a:picLocks noChangeAspect="1"/>
          </p:cNvPicPr>
          <p:nvPr/>
        </p:nvPicPr>
        <p:blipFill>
          <a:blip r:embed="rId3"/>
          <a:srcRect l="4048" t="1516" r="4154" b="1772"/>
          <a:stretch/>
        </p:blipFill>
        <p:spPr>
          <a:xfrm>
            <a:off x="5642805" y="2099775"/>
            <a:ext cx="5002140" cy="4219575"/>
          </a:xfrm>
          <a:prstGeom prst="rect">
            <a:avLst/>
          </a:prstGeom>
        </p:spPr>
      </p:pic>
      <p:sp>
        <p:nvSpPr>
          <p:cNvPr id="11" name="TextBox 10">
            <a:extLst>
              <a:ext uri="{FF2B5EF4-FFF2-40B4-BE49-F238E27FC236}">
                <a16:creationId xmlns:a16="http://schemas.microsoft.com/office/drawing/2014/main" id="{2EBC8E76-0545-7A89-01E2-3DCA32FC9710}"/>
              </a:ext>
            </a:extLst>
          </p:cNvPr>
          <p:cNvSpPr txBox="1"/>
          <p:nvPr/>
        </p:nvSpPr>
        <p:spPr>
          <a:xfrm>
            <a:off x="770012" y="3672691"/>
            <a:ext cx="4173464" cy="2477601"/>
          </a:xfrm>
          <a:prstGeom prst="rect">
            <a:avLst/>
          </a:prstGeom>
          <a:noFill/>
        </p:spPr>
        <p:txBody>
          <a:bodyPr wrap="square">
            <a:spAutoFit/>
          </a:bodyPr>
          <a:lstStyle/>
          <a:p>
            <a:r>
              <a:rPr lang="en-GB" sz="2000" b="1" dirty="0"/>
              <a:t>Explanation of the Confusion Matrix:</a:t>
            </a:r>
            <a:br>
              <a:rPr lang="en-GB" sz="2000" b="1" dirty="0"/>
            </a:br>
            <a:endParaRPr lang="en-GB" sz="700" b="1" dirty="0"/>
          </a:p>
          <a:p>
            <a:r>
              <a:rPr lang="en-GB" sz="2000" b="1" dirty="0"/>
              <a:t>Accuracy</a:t>
            </a:r>
            <a:r>
              <a:rPr lang="en-GB" sz="2000" dirty="0"/>
              <a:t> (83.33%)</a:t>
            </a:r>
            <a:br>
              <a:rPr lang="en-GB" sz="2000" dirty="0"/>
            </a:br>
            <a:endParaRPr lang="en-GB" sz="700" dirty="0"/>
          </a:p>
          <a:p>
            <a:r>
              <a:rPr lang="en-GB" sz="2000" b="1" dirty="0"/>
              <a:t>Precision (Landed)</a:t>
            </a:r>
            <a:r>
              <a:rPr lang="en-GB" sz="2000" dirty="0"/>
              <a:t> (80%)</a:t>
            </a:r>
            <a:br>
              <a:rPr lang="en-GB" sz="2000" dirty="0"/>
            </a:br>
            <a:endParaRPr lang="en-GB" sz="700" dirty="0"/>
          </a:p>
          <a:p>
            <a:r>
              <a:rPr lang="en-GB" sz="2000" b="1" dirty="0"/>
              <a:t>Recall (Landed)</a:t>
            </a:r>
            <a:r>
              <a:rPr lang="en-GB" sz="2000" dirty="0"/>
              <a:t> (100%)</a:t>
            </a:r>
          </a:p>
          <a:p>
            <a:endParaRPr lang="en-GB" sz="700" dirty="0"/>
          </a:p>
          <a:p>
            <a:r>
              <a:rPr lang="en-GB" sz="2000" b="1" dirty="0"/>
              <a:t>Precision (Did Not Land)</a:t>
            </a:r>
            <a:r>
              <a:rPr lang="en-GB" sz="2000" dirty="0"/>
              <a:t> (100%)</a:t>
            </a:r>
          </a:p>
          <a:p>
            <a:endParaRPr lang="en-GB" sz="700" dirty="0"/>
          </a:p>
          <a:p>
            <a:r>
              <a:rPr lang="en-GB" sz="2000" b="1" dirty="0"/>
              <a:t>Recall (Did Not Land)</a:t>
            </a:r>
            <a:r>
              <a:rPr lang="en-GB" sz="2000" dirty="0"/>
              <a:t> (50%)</a:t>
            </a:r>
          </a:p>
        </p:txBody>
      </p:sp>
      <p:sp>
        <p:nvSpPr>
          <p:cNvPr id="13" name="TextBox 12">
            <a:extLst>
              <a:ext uri="{FF2B5EF4-FFF2-40B4-BE49-F238E27FC236}">
                <a16:creationId xmlns:a16="http://schemas.microsoft.com/office/drawing/2014/main" id="{A45A980E-FABF-F1C5-DA2E-EC3BEE2C888F}"/>
              </a:ext>
            </a:extLst>
          </p:cNvPr>
          <p:cNvSpPr txBox="1"/>
          <p:nvPr/>
        </p:nvSpPr>
        <p:spPr>
          <a:xfrm>
            <a:off x="4048126" y="1381125"/>
            <a:ext cx="7658100" cy="646331"/>
          </a:xfrm>
          <a:prstGeom prst="rect">
            <a:avLst/>
          </a:prstGeom>
          <a:noFill/>
        </p:spPr>
        <p:txBody>
          <a:bodyPr wrap="square">
            <a:spAutoFit/>
          </a:bodyPr>
          <a:lstStyle/>
          <a:p>
            <a:r>
              <a:rPr lang="en-GB" sz="1200" dirty="0"/>
              <a:t>The model has an overall accuracy of 83.33%, with 80% precision for "landed" predictions and 100% recall for identifying actual "landed" instances. </a:t>
            </a:r>
          </a:p>
          <a:p>
            <a:r>
              <a:rPr lang="en-GB" sz="1200" dirty="0"/>
              <a:t>However, it has a 50% recall rate for "did not land" instances, indicating challenges in accurately predicting this class.</a:t>
            </a:r>
            <a:endParaRPr lang="en-US" sz="1200" dirty="0"/>
          </a:p>
        </p:txBody>
      </p:sp>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3" name="Rectangle 2">
            <a:extLst>
              <a:ext uri="{FF2B5EF4-FFF2-40B4-BE49-F238E27FC236}">
                <a16:creationId xmlns:a16="http://schemas.microsoft.com/office/drawing/2014/main" id="{35470505-E0ED-BB76-9466-D7D3A38DBF46}"/>
              </a:ext>
            </a:extLst>
          </p:cNvPr>
          <p:cNvSpPr>
            <a:spLocks noChangeArrowheads="1"/>
          </p:cNvSpPr>
          <p:nvPr/>
        </p:nvSpPr>
        <p:spPr bwMode="auto">
          <a:xfrm>
            <a:off x="895350" y="1467243"/>
            <a:ext cx="1039026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KSC LC-39A Success Rate:</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tx1"/>
                </a:solidFill>
                <a:effectLst/>
                <a:latin typeface="Arial" panose="020B0604020202020204" pitchFamily="34" charset="0"/>
              </a:rPr>
              <a:t>KSC LC-39A stands out as the most successful launch site, with a 77% success rate. This indicates its reliability and effectiveness in conducting successful launches compared to other sites.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Payload Range:</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tx1"/>
                </a:solidFill>
                <a:effectLst/>
                <a:latin typeface="Arial" panose="020B0604020202020204" pitchFamily="34" charset="0"/>
              </a:rPr>
              <a:t>The optimal payload range for successful launches is between 2880.0 and 3840.0 kg. Launches within this range have shown higher success rates, making it a crucial factor for mission planning.</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Booster Version Reliability:</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tx1"/>
                </a:solidFill>
                <a:effectLst/>
                <a:latin typeface="Arial" panose="020B0604020202020204" pitchFamily="34" charset="0"/>
              </a:rPr>
              <a:t>Booster version B5 has proven to be the most reliable, with the highest success rate. This reinforces the need to prioritize the use of this booster version for future missions to improve the likelihood of success.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Model Accuracy:</a:t>
            </a:r>
            <a:endParaRPr kumimoji="0" lang="en-US" altLang="en-US"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tx1"/>
                </a:solidFill>
                <a:effectLst/>
                <a:latin typeface="Arial" panose="020B0604020202020204" pitchFamily="34" charset="0"/>
              </a:rPr>
              <a:t>Predictive models demonstrated high accuracy in forecasting launch success, with Logistic Regression highlighted for its simplicity and interpretability. The model's training accuracy is 84.64%, and test accuracy is 83.33%, aiding in future mission planning.</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Confusion Matrix Insights:</a:t>
            </a:r>
            <a:endParaRPr kumimoji="0" lang="en-US" altLang="en-US" b="0" i="0" u="none" strike="noStrike" cap="none" normalizeH="0" baseline="0" dirty="0">
              <a:ln>
                <a:noFill/>
              </a:ln>
              <a:solidFill>
                <a:schemeClr val="tx1"/>
              </a:solidFill>
              <a:effectLst/>
              <a:latin typeface="Arial" panose="020B0604020202020204" pitchFamily="34" charset="0"/>
            </a:endParaRPr>
          </a:p>
          <a:p>
            <a:pPr marL="800100" lvl="1" indent="-34290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tx1"/>
                </a:solidFill>
                <a:effectLst/>
                <a:latin typeface="Arial" panose="020B0604020202020204" pitchFamily="34" charset="0"/>
              </a:rPr>
              <a:t>The confusion matrix reveals an accuracy of 83.33%. Precision for "landed" predictions is 80%, with a perfect recall of 100%. For "did not land," the precision is also 100%, but the recall is 50%, indicating room for improvement in predicting this class.</a:t>
            </a: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57325"/>
            <a:ext cx="10515600" cy="4753535"/>
          </a:xfrm>
          <a:prstGeom prst="rect">
            <a:avLst/>
          </a:prstGeom>
        </p:spPr>
        <p:txBody>
          <a:bodyPr>
            <a:normAutofit/>
          </a:bodyPr>
          <a:lstStyle/>
          <a:p>
            <a:pPr marL="0" indent="0">
              <a:lnSpc>
                <a:spcPct val="100000"/>
              </a:lnSpc>
              <a:spcBef>
                <a:spcPts val="1400"/>
              </a:spcBef>
              <a:buNone/>
            </a:pPr>
            <a:r>
              <a:rPr lang="en-GB" sz="2200" dirty="0" err="1">
                <a:solidFill>
                  <a:schemeClr val="accent3">
                    <a:lumMod val="25000"/>
                  </a:schemeClr>
                </a:solidFill>
                <a:latin typeface="Abadi" panose="020B0604020104020204" pitchFamily="34" charset="0"/>
              </a:rPr>
              <a:t>Jupyter</a:t>
            </a:r>
            <a:r>
              <a:rPr lang="en-GB" sz="2200" dirty="0">
                <a:solidFill>
                  <a:schemeClr val="accent3">
                    <a:lumMod val="25000"/>
                  </a:schemeClr>
                </a:solidFill>
                <a:latin typeface="Abadi" panose="020B0604020104020204" pitchFamily="34" charset="0"/>
              </a:rPr>
              <a:t> Notebooks with Outputs and Resources:</a:t>
            </a:r>
          </a:p>
          <a:p>
            <a:pPr marL="0" indent="0">
              <a:lnSpc>
                <a:spcPct val="100000"/>
              </a:lnSpc>
              <a:spcBef>
                <a:spcPts val="1400"/>
              </a:spcBef>
              <a:buNone/>
            </a:pPr>
            <a:r>
              <a:rPr lang="en-GB" sz="1600" dirty="0">
                <a:hlinkClick r:id="rId4"/>
              </a:rPr>
              <a:t>GitHub Repository Full Collection</a:t>
            </a:r>
            <a:endParaRPr lang="en-GB" sz="1600" dirty="0"/>
          </a:p>
          <a:p>
            <a:pPr marL="0" indent="0">
              <a:lnSpc>
                <a:spcPct val="100000"/>
              </a:lnSpc>
              <a:spcBef>
                <a:spcPts val="1400"/>
              </a:spcBef>
              <a:buNone/>
            </a:pPr>
            <a:r>
              <a:rPr lang="en-US" sz="1600" dirty="0">
                <a:hlinkClick r:id="rId5"/>
              </a:rPr>
              <a:t>API Data Collection</a:t>
            </a:r>
            <a:endParaRPr lang="en-US" sz="1600" dirty="0"/>
          </a:p>
          <a:p>
            <a:pPr marL="0" indent="0">
              <a:lnSpc>
                <a:spcPct val="100000"/>
              </a:lnSpc>
              <a:spcBef>
                <a:spcPts val="1400"/>
              </a:spcBef>
              <a:buNone/>
            </a:pPr>
            <a:r>
              <a:rPr lang="en-US" sz="1600" dirty="0" err="1">
                <a:hlinkClick r:id="rId6"/>
              </a:rPr>
              <a:t>Webscraping</a:t>
            </a:r>
            <a:r>
              <a:rPr lang="en-US" sz="1600" dirty="0">
                <a:hlinkClick r:id="rId6"/>
              </a:rPr>
              <a:t> Data Collection</a:t>
            </a:r>
            <a:endParaRPr lang="en-US" sz="1600" dirty="0"/>
          </a:p>
          <a:p>
            <a:pPr marL="0" indent="0">
              <a:lnSpc>
                <a:spcPct val="100000"/>
              </a:lnSpc>
              <a:spcBef>
                <a:spcPts val="1400"/>
              </a:spcBef>
              <a:buNone/>
            </a:pPr>
            <a:r>
              <a:rPr lang="en-US" sz="1600" dirty="0">
                <a:hlinkClick r:id="rId7"/>
              </a:rPr>
              <a:t>Data Wrangling</a:t>
            </a:r>
            <a:endParaRPr lang="en-US" sz="1600" dirty="0"/>
          </a:p>
          <a:p>
            <a:pPr marL="0" indent="0">
              <a:lnSpc>
                <a:spcPct val="100000"/>
              </a:lnSpc>
              <a:spcBef>
                <a:spcPts val="1400"/>
              </a:spcBef>
              <a:buNone/>
            </a:pPr>
            <a:r>
              <a:rPr lang="en-US" sz="1600" dirty="0">
                <a:hlinkClick r:id="rId8"/>
              </a:rPr>
              <a:t>EDA with SQL</a:t>
            </a:r>
            <a:endParaRPr lang="en-US" sz="1600" dirty="0"/>
          </a:p>
          <a:p>
            <a:pPr marL="0" indent="0">
              <a:lnSpc>
                <a:spcPct val="100000"/>
              </a:lnSpc>
              <a:spcBef>
                <a:spcPts val="1400"/>
              </a:spcBef>
              <a:buNone/>
            </a:pPr>
            <a:r>
              <a:rPr lang="en-US" sz="1600" dirty="0">
                <a:hlinkClick r:id="rId9"/>
              </a:rPr>
              <a:t>EDA Visualizations with SQL</a:t>
            </a:r>
            <a:endParaRPr lang="en-US" sz="1600" dirty="0"/>
          </a:p>
          <a:p>
            <a:pPr marL="0" indent="0">
              <a:lnSpc>
                <a:spcPct val="100000"/>
              </a:lnSpc>
              <a:spcBef>
                <a:spcPts val="1400"/>
              </a:spcBef>
              <a:buNone/>
            </a:pPr>
            <a:r>
              <a:rPr lang="en-US" sz="1600" dirty="0">
                <a:hlinkClick r:id="rId10"/>
              </a:rPr>
              <a:t>Launch Site Folium Maps</a:t>
            </a:r>
            <a:endParaRPr lang="en-US" sz="1600" dirty="0"/>
          </a:p>
          <a:p>
            <a:pPr marL="0" indent="0">
              <a:lnSpc>
                <a:spcPct val="100000"/>
              </a:lnSpc>
              <a:spcBef>
                <a:spcPts val="1400"/>
              </a:spcBef>
              <a:buNone/>
            </a:pPr>
            <a:r>
              <a:rPr lang="en-US" sz="1600" dirty="0">
                <a:hlinkClick r:id="rId11"/>
              </a:rPr>
              <a:t>SpaceX Dash App</a:t>
            </a:r>
            <a:endParaRPr lang="en-US" sz="1600" dirty="0"/>
          </a:p>
          <a:p>
            <a:pPr marL="0" indent="0">
              <a:lnSpc>
                <a:spcPct val="100000"/>
              </a:lnSpc>
              <a:spcBef>
                <a:spcPts val="1400"/>
              </a:spcBef>
              <a:buNone/>
            </a:pPr>
            <a:r>
              <a:rPr lang="en-GB" sz="1600">
                <a:hlinkClick r:id="rId12"/>
              </a:rPr>
              <a:t>SpaceX Machine </a:t>
            </a:r>
            <a:r>
              <a:rPr lang="en-GB" sz="1600" dirty="0">
                <a:hlinkClick r:id="rId12"/>
              </a:rPr>
              <a:t>Learning Prediction</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8" name="TextBox 7">
            <a:extLst>
              <a:ext uri="{FF2B5EF4-FFF2-40B4-BE49-F238E27FC236}">
                <a16:creationId xmlns:a16="http://schemas.microsoft.com/office/drawing/2014/main" id="{77586BE0-4D4F-894B-6BEE-CF6F1E4C65A7}"/>
              </a:ext>
            </a:extLst>
          </p:cNvPr>
          <p:cNvSpPr txBox="1"/>
          <p:nvPr/>
        </p:nvSpPr>
        <p:spPr>
          <a:xfrm>
            <a:off x="770011" y="1964956"/>
            <a:ext cx="9724807" cy="4004494"/>
          </a:xfrm>
          <a:prstGeom prst="rect">
            <a:avLst/>
          </a:prstGeom>
          <a:noFill/>
        </p:spPr>
        <p:txBody>
          <a:bodyPr wrap="square">
            <a:spAutoFit/>
          </a:bodyPr>
          <a:lstStyle/>
          <a:p>
            <a:pPr marR="0" lvl="0">
              <a:lnSpc>
                <a:spcPct val="107000"/>
              </a:lnSpc>
              <a:spcAft>
                <a:spcPts val="800"/>
              </a:spcAft>
              <a:buSzPts val="1000"/>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Data collection methodology</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Data was collected using various methods including API calls to the SpaceX API, web scraping for additional data, and reading CSV files containing historical SpaceX launch data.</a:t>
            </a:r>
          </a:p>
          <a:p>
            <a:pPr marR="0" lvl="0">
              <a:lnSpc>
                <a:spcPct val="107000"/>
              </a:lnSpc>
              <a:spcAft>
                <a:spcPts val="800"/>
              </a:spcAft>
              <a:buSzPts val="1000"/>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Data wrangling</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Data was processed to clean and transform it into a usable format. This involved handling missing values, correcting data types, and combining different data sources.</a:t>
            </a:r>
          </a:p>
          <a:p>
            <a:pPr marR="0" lvl="0">
              <a:lnSpc>
                <a:spcPct val="107000"/>
              </a:lnSpc>
              <a:spcAft>
                <a:spcPts val="800"/>
              </a:spcAft>
              <a:buSzPts val="1000"/>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EDA using visualization and SQL</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EDA was conducted using visualizations and SQL queries to understand the distribution and relationships in the data.</a:t>
            </a:r>
          </a:p>
          <a:p>
            <a:pPr marR="0" lvl="0">
              <a:lnSpc>
                <a:spcPct val="107000"/>
              </a:lnSpc>
              <a:spcAft>
                <a:spcPts val="800"/>
              </a:spcAft>
              <a:buSzPts val="1000"/>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Interactive visual analytics using Folium and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Plotly</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Dash:</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Interactive maps and dashboards were created using Folium and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Plotly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Dash to visualize launch site locations and success rates.</a:t>
            </a:r>
          </a:p>
          <a:p>
            <a:pPr marR="0" lvl="0">
              <a:lnSpc>
                <a:spcPct val="107000"/>
              </a:lnSpc>
              <a:spcAft>
                <a:spcPts val="800"/>
              </a:spcAft>
              <a:buSzPts val="1000"/>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Performed predictive analysis using classification models: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Classification models were built, tuned, and evaluated to predict the success of future SpaceX launches.</a:t>
            </a:r>
          </a:p>
        </p:txBody>
      </p:sp>
      <p:sp>
        <p:nvSpPr>
          <p:cNvPr id="10" name="TextBox 9">
            <a:extLst>
              <a:ext uri="{FF2B5EF4-FFF2-40B4-BE49-F238E27FC236}">
                <a16:creationId xmlns:a16="http://schemas.microsoft.com/office/drawing/2014/main" id="{E7712D83-AE11-DC42-6200-51399A316777}"/>
              </a:ext>
            </a:extLst>
          </p:cNvPr>
          <p:cNvSpPr txBox="1"/>
          <p:nvPr/>
        </p:nvSpPr>
        <p:spPr>
          <a:xfrm>
            <a:off x="770011" y="1459426"/>
            <a:ext cx="6094268" cy="461665"/>
          </a:xfrm>
          <a:prstGeom prst="rect">
            <a:avLst/>
          </a:prstGeom>
          <a:noFill/>
        </p:spPr>
        <p:txBody>
          <a:bodyPr wrap="square">
            <a:spAutoFit/>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Executive Summary</a:t>
            </a:r>
            <a:endParaRPr lang="en-US" sz="2400" dirty="0"/>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lvl="0" indent="0">
              <a:buNone/>
            </a:pPr>
            <a:r>
              <a:rPr lang="en-US" b="1" dirty="0"/>
              <a:t>Describe how data sets were collected:</a:t>
            </a:r>
            <a:endParaRPr lang="en-US" dirty="0"/>
          </a:p>
          <a:p>
            <a:pPr marL="457200" lvl="1" indent="0">
              <a:buNone/>
            </a:pPr>
            <a:r>
              <a:rPr lang="en-US" dirty="0"/>
              <a:t>Data was collected from multiple sources including the SpaceX API, web scraping, and CSV files.</a:t>
            </a:r>
          </a:p>
          <a:p>
            <a:pPr marL="0" lvl="0" indent="0">
              <a:buNone/>
            </a:pPr>
            <a:r>
              <a:rPr lang="en-US" b="1" dirty="0"/>
              <a:t>Key phrases and flowcharts:</a:t>
            </a:r>
          </a:p>
          <a:p>
            <a:pPr marL="0" indent="0">
              <a:buNone/>
            </a:pPr>
            <a:r>
              <a:rPr lang="en-US" dirty="0"/>
              <a:t>Key phrases: API calls, web scraping, CSV files, data cleaning, data transformation.</a:t>
            </a:r>
          </a:p>
          <a:p>
            <a:pPr marL="0" indent="0">
              <a:buNone/>
            </a:pPr>
            <a:r>
              <a:rPr lang="en-US" dirty="0"/>
              <a:t>Flowchart: Data Source → API Calls / Web Scraping / CSV → Data Cleaning → Data Transformation → Usable Data.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Box 6">
            <a:extLst>
              <a:ext uri="{FF2B5EF4-FFF2-40B4-BE49-F238E27FC236}">
                <a16:creationId xmlns:a16="http://schemas.microsoft.com/office/drawing/2014/main" id="{3169F07B-6A56-03DE-91A9-4535A5A8E4E5}"/>
              </a:ext>
            </a:extLst>
          </p:cNvPr>
          <p:cNvSpPr txBox="1"/>
          <p:nvPr/>
        </p:nvSpPr>
        <p:spPr>
          <a:xfrm>
            <a:off x="770010" y="1512175"/>
            <a:ext cx="6586753" cy="3228576"/>
          </a:xfrm>
          <a:prstGeom prst="rect">
            <a:avLst/>
          </a:prstGeom>
          <a:noFill/>
        </p:spPr>
        <p:txBody>
          <a:bodyPr wrap="square">
            <a:spAutoFit/>
          </a:bodyPr>
          <a:lstStyle/>
          <a:p>
            <a:pPr marR="0" lvl="0">
              <a:lnSpc>
                <a:spcPct val="107000"/>
              </a:lnSpc>
              <a:spcAft>
                <a:spcPts val="800"/>
              </a:spcAft>
              <a:buSzPts val="1000"/>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Data collection with SpaceX REST calls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Key phrases: SpaceX API, REST calls, JSON response, data parsing.</a:t>
            </a:r>
          </a:p>
          <a:p>
            <a:pPr marR="0" lvl="1">
              <a:lnSpc>
                <a:spcPct val="107000"/>
              </a:lnSpc>
              <a:spcAft>
                <a:spcPts val="800"/>
              </a:spcAft>
              <a:buSzPts val="1000"/>
              <a:tabLst>
                <a:tab pos="9144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Flowchart: SpaceX API → REST Call → JSON Response → Data Parsing → Usable Data.</a:t>
            </a:r>
          </a:p>
          <a:p>
            <a:pPr marR="0" lvl="0">
              <a:lnSpc>
                <a:spcPct val="107000"/>
              </a:lnSpc>
              <a:spcAft>
                <a:spcPts val="800"/>
              </a:spcAft>
              <a:buSzPts val="1000"/>
              <a:tabLst>
                <a:tab pos="457200" algn="l"/>
              </a:tabLst>
            </a:pPr>
            <a:endParaRPr lang="en-US" sz="2000" b="1" kern="100" dirty="0">
              <a:effectLst/>
              <a:latin typeface="Aptos" panose="020B0004020202020204" pitchFamily="34" charset="0"/>
              <a:ea typeface="Aptos" panose="020B0004020202020204" pitchFamily="34" charset="0"/>
              <a:cs typeface="Times New Roman" panose="02020603050405020304" pitchFamily="18" charset="0"/>
            </a:endParaRPr>
          </a:p>
          <a:p>
            <a:pPr marR="0" lvl="0">
              <a:lnSpc>
                <a:spcPct val="107000"/>
              </a:lnSpc>
              <a:spcAft>
                <a:spcPts val="800"/>
              </a:spcAft>
              <a:buSzPts val="1000"/>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GitHub URL for the SpaceX API calls </a:t>
            </a:r>
            <a:r>
              <a:rPr lang="en-US" sz="2000" b="1" kern="100" dirty="0" err="1">
                <a:effectLst/>
                <a:latin typeface="Aptos" panose="020B0004020202020204" pitchFamily="34" charset="0"/>
                <a:ea typeface="Aptos" panose="020B0004020202020204" pitchFamily="34" charset="0"/>
                <a:cs typeface="Times New Roman" panose="02020603050405020304" pitchFamily="18" charset="0"/>
              </a:rPr>
              <a:t>Jupyter</a:t>
            </a:r>
            <a:r>
              <a:rPr lang="en-US" sz="2000" b="1" kern="100" dirty="0">
                <a:effectLst/>
                <a:latin typeface="Aptos" panose="020B0004020202020204" pitchFamily="34" charset="0"/>
                <a:ea typeface="Aptos" panose="020B0004020202020204" pitchFamily="34" charset="0"/>
                <a:cs typeface="Times New Roman" panose="02020603050405020304" pitchFamily="18" charset="0"/>
              </a:rPr>
              <a:t> Notebook</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2000" b="1" i="1" u="sng" kern="100">
                <a:effectLst/>
                <a:latin typeface="Aptos" panose="020B0004020202020204" pitchFamily="34" charset="0"/>
                <a:ea typeface="Aptos" panose="020B0004020202020204" pitchFamily="34" charset="0"/>
                <a:cs typeface="Times New Roman" panose="02020603050405020304" pitchFamily="18" charset="0"/>
              </a:rPr>
              <a:t>GitHub URL of SpaceX API Calls Notebook</a:t>
            </a:r>
            <a:endParaRPr lang="en-US" sz="2000" b="1" i="1" u="sng"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9" name="Picture 8" descr="A white background with black dots&#10;&#10;Description automatically generated">
            <a:extLst>
              <a:ext uri="{FF2B5EF4-FFF2-40B4-BE49-F238E27FC236}">
                <a16:creationId xmlns:a16="http://schemas.microsoft.com/office/drawing/2014/main" id="{07270182-583D-0BDD-6EF1-AA5C91E2B522}"/>
              </a:ext>
            </a:extLst>
          </p:cNvPr>
          <p:cNvPicPr>
            <a:picLocks noChangeAspect="1"/>
          </p:cNvPicPr>
          <p:nvPr/>
        </p:nvPicPr>
        <p:blipFill rotWithShape="1">
          <a:blip r:embed="rId3"/>
          <a:srcRect r="82188"/>
          <a:stretch/>
        </p:blipFill>
        <p:spPr>
          <a:xfrm>
            <a:off x="7547399" y="1378394"/>
            <a:ext cx="2538973" cy="5034661"/>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Box 6">
            <a:extLst>
              <a:ext uri="{FF2B5EF4-FFF2-40B4-BE49-F238E27FC236}">
                <a16:creationId xmlns:a16="http://schemas.microsoft.com/office/drawing/2014/main" id="{5B43CB81-9A45-A095-D73B-49C20A690D85}"/>
              </a:ext>
            </a:extLst>
          </p:cNvPr>
          <p:cNvSpPr txBox="1"/>
          <p:nvPr/>
        </p:nvSpPr>
        <p:spPr>
          <a:xfrm>
            <a:off x="770011" y="1792288"/>
            <a:ext cx="6597144" cy="3228576"/>
          </a:xfrm>
          <a:prstGeom prst="rect">
            <a:avLst/>
          </a:prstGeom>
          <a:noFill/>
        </p:spPr>
        <p:txBody>
          <a:bodyPr wrap="square">
            <a:spAutoFit/>
          </a:bodyPr>
          <a:lstStyle/>
          <a:p>
            <a:pPr marR="0" lvl="0">
              <a:lnSpc>
                <a:spcPct val="107000"/>
              </a:lnSpc>
              <a:spcAft>
                <a:spcPts val="800"/>
              </a:spcAft>
              <a:buSzPts val="1000"/>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Web scraping process key phrases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Key phrases: web scraping,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BeautifulSoup</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 HTML parsing, data extraction.</a:t>
            </a:r>
          </a:p>
          <a:p>
            <a:pPr marR="0" lvl="1">
              <a:lnSpc>
                <a:spcPct val="107000"/>
              </a:lnSpc>
              <a:spcAft>
                <a:spcPts val="800"/>
              </a:spcAft>
              <a:buSzPts val="1000"/>
              <a:tabLst>
                <a:tab pos="9144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Flowchart: Website → HTML Parsing → Data Extraction → Usable Data.</a:t>
            </a:r>
          </a:p>
          <a:p>
            <a:pPr marR="0" lvl="1">
              <a:lnSpc>
                <a:spcPct val="107000"/>
              </a:lnSpc>
              <a:spcAft>
                <a:spcPts val="800"/>
              </a:spcAft>
              <a:buSzPts val="1000"/>
              <a:tabLst>
                <a:tab pos="914400" algn="l"/>
              </a:tabLst>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R="0" lvl="0">
              <a:lnSpc>
                <a:spcPct val="107000"/>
              </a:lnSpc>
              <a:spcAft>
                <a:spcPts val="800"/>
              </a:spcAft>
              <a:buSzPts val="1000"/>
              <a:tabLst>
                <a:tab pos="457200" algn="l"/>
              </a:tabLst>
            </a:pPr>
            <a:r>
              <a:rPr lang="en-US" sz="2000" b="1" kern="100" dirty="0">
                <a:effectLst/>
                <a:latin typeface="Aptos" panose="020B0004020202020204" pitchFamily="34" charset="0"/>
                <a:ea typeface="Aptos" panose="020B0004020202020204" pitchFamily="34" charset="0"/>
                <a:cs typeface="Times New Roman" panose="02020603050405020304" pitchFamily="18" charset="0"/>
              </a:rPr>
              <a:t>GitHub URL web scraping notebook</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R="0" lvl="1">
              <a:lnSpc>
                <a:spcPct val="107000"/>
              </a:lnSpc>
              <a:spcAft>
                <a:spcPts val="800"/>
              </a:spcAft>
              <a:buSzPts val="1000"/>
              <a:tabLst>
                <a:tab pos="914400" algn="l"/>
              </a:tabLs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GitHub URL of Web Scraping Notebook</a:t>
            </a:r>
          </a:p>
        </p:txBody>
      </p:sp>
      <p:pic>
        <p:nvPicPr>
          <p:cNvPr id="9" name="Picture 8" descr="A white background with a blue and white background&#10;&#10;Description automatically generated with medium confidence">
            <a:extLst>
              <a:ext uri="{FF2B5EF4-FFF2-40B4-BE49-F238E27FC236}">
                <a16:creationId xmlns:a16="http://schemas.microsoft.com/office/drawing/2014/main" id="{813FC2E7-8229-AD2F-1C55-0B6C3857A8FD}"/>
              </a:ext>
            </a:extLst>
          </p:cNvPr>
          <p:cNvPicPr>
            <a:picLocks noChangeAspect="1"/>
          </p:cNvPicPr>
          <p:nvPr/>
        </p:nvPicPr>
        <p:blipFill rotWithShape="1">
          <a:blip r:embed="rId3"/>
          <a:srcRect r="86790" b="19782"/>
          <a:stretch/>
        </p:blipFill>
        <p:spPr>
          <a:xfrm>
            <a:off x="7602031" y="1743145"/>
            <a:ext cx="2077461" cy="430516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842</TotalTime>
  <Words>5026</Words>
  <Application>Microsoft Office PowerPoint</Application>
  <PresentationFormat>Widescreen</PresentationFormat>
  <Paragraphs>536</Paragraphs>
  <Slides>54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Abadi</vt:lpstr>
      <vt:lpstr>Aptos</vt:lpstr>
      <vt:lpstr>Arial</vt:lpstr>
      <vt:lpstr>Calibri</vt:lpstr>
      <vt:lpstr>Courier New</vt:lpstr>
      <vt:lpstr>IBM Plex Mono SemiBold</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Addam Brown</cp:lastModifiedBy>
  <cp:revision>199</cp:revision>
  <dcterms:created xsi:type="dcterms:W3CDTF">2021-04-29T18:58:34Z</dcterms:created>
  <dcterms:modified xsi:type="dcterms:W3CDTF">2024-12-25T02:51:19Z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